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theme/theme2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5.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6.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7.xml" ContentType="application/vnd.openxmlformats-officedocument.theme+xml"/>
  <Override PartName="/ppt/theme/theme2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0" r:id="rId1"/>
    <p:sldMasterId id="2147483652" r:id="rId2"/>
    <p:sldMasterId id="2147483654" r:id="rId3"/>
    <p:sldMasterId id="2147483656" r:id="rId4"/>
    <p:sldMasterId id="2147483658" r:id="rId5"/>
    <p:sldMasterId id="2147483660" r:id="rId6"/>
    <p:sldMasterId id="2147483662" r:id="rId7"/>
    <p:sldMasterId id="2147483664" r:id="rId8"/>
    <p:sldMasterId id="2147483666" r:id="rId9"/>
    <p:sldMasterId id="2147483668" r:id="rId10"/>
    <p:sldMasterId id="2147483670" r:id="rId11"/>
    <p:sldMasterId id="2147483672" r:id="rId12"/>
    <p:sldMasterId id="2147483674" r:id="rId13"/>
    <p:sldMasterId id="2147483676" r:id="rId14"/>
    <p:sldMasterId id="2147483678" r:id="rId15"/>
    <p:sldMasterId id="2147483680" r:id="rId16"/>
    <p:sldMasterId id="2147483682" r:id="rId17"/>
    <p:sldMasterId id="2147483684" r:id="rId18"/>
    <p:sldMasterId id="2147483688" r:id="rId19"/>
    <p:sldMasterId id="2147483690" r:id="rId20"/>
    <p:sldMasterId id="2147483692" r:id="rId21"/>
    <p:sldMasterId id="2147483694" r:id="rId22"/>
    <p:sldMasterId id="2147483696" r:id="rId23"/>
    <p:sldMasterId id="2147483698" r:id="rId24"/>
    <p:sldMasterId id="2147483700" r:id="rId25"/>
    <p:sldMasterId id="2147483713" r:id="rId26"/>
    <p:sldMasterId id="2147483726" r:id="rId27"/>
  </p:sldMasterIdLst>
  <p:notesMasterIdLst>
    <p:notesMasterId r:id="rId42"/>
  </p:notesMasterIdLst>
  <p:sldIdLst>
    <p:sldId id="259" r:id="rId28"/>
    <p:sldId id="258" r:id="rId29"/>
    <p:sldId id="283" r:id="rId30"/>
    <p:sldId id="260" r:id="rId31"/>
    <p:sldId id="261" r:id="rId32"/>
    <p:sldId id="262" r:id="rId33"/>
    <p:sldId id="263" r:id="rId34"/>
    <p:sldId id="264" r:id="rId35"/>
    <p:sldId id="265" r:id="rId36"/>
    <p:sldId id="266" r:id="rId37"/>
    <p:sldId id="267" r:id="rId38"/>
    <p:sldId id="268" r:id="rId39"/>
    <p:sldId id="269" r:id="rId40"/>
    <p:sldId id="282" r:id="rId41"/>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5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 Target="slides/slide12.xml"/><Relationship Id="rId21" Type="http://schemas.openxmlformats.org/officeDocument/2006/relationships/slideMaster" Target="slideMasters/slideMaster21.xml"/><Relationship Id="rId34" Type="http://schemas.openxmlformats.org/officeDocument/2006/relationships/slide" Target="slides/slide7.xml"/><Relationship Id="rId42" Type="http://schemas.openxmlformats.org/officeDocument/2006/relationships/notesMaster" Target="notesMasters/notes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5.xml"/><Relationship Id="rId37" Type="http://schemas.openxmlformats.org/officeDocument/2006/relationships/slide" Target="slides/slide10.xml"/><Relationship Id="rId40" Type="http://schemas.openxmlformats.org/officeDocument/2006/relationships/slide" Target="slides/slide13.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1.xml"/><Relationship Id="rId36" Type="http://schemas.openxmlformats.org/officeDocument/2006/relationships/slide" Target="slides/slide9.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4.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 Target="slides/slide3.xml"/><Relationship Id="rId35" Type="http://schemas.openxmlformats.org/officeDocument/2006/relationships/slide" Target="slides/slide8.xml"/><Relationship Id="rId43" Type="http://schemas.openxmlformats.org/officeDocument/2006/relationships/presProps" Target="presProp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6.xml"/><Relationship Id="rId38" Type="http://schemas.openxmlformats.org/officeDocument/2006/relationships/slide" Target="slides/slide11.xml"/><Relationship Id="rId46" Type="http://schemas.openxmlformats.org/officeDocument/2006/relationships/tableStyles" Target="tableStyles.xml"/><Relationship Id="rId20" Type="http://schemas.openxmlformats.org/officeDocument/2006/relationships/slideMaster" Target="slideMasters/slideMaster20.xml"/><Relationship Id="rId41"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8"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pPr algn="ctr"/>
            <a:r>
              <a:rPr lang="es-ES" sz="4400" b="0" strike="noStrike" spc="-1">
                <a:solidFill>
                  <a:srgbClr val="000000"/>
                </a:solidFill>
                <a:latin typeface="Arial"/>
              </a:rPr>
              <a:t>Pulse para desplazar la diapositiva</a:t>
            </a:r>
          </a:p>
        </p:txBody>
      </p:sp>
      <p:sp>
        <p:nvSpPr>
          <p:cNvPr id="69"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pPr marL="216000" indent="-216000">
              <a:buNone/>
            </a:pPr>
            <a:r>
              <a:rPr lang="es-ES" sz="2000" b="0" strike="noStrike" spc="-1">
                <a:solidFill>
                  <a:srgbClr val="000000"/>
                </a:solidFill>
                <a:latin typeface="Arial"/>
              </a:rPr>
              <a:t>Pulse para editar el formato de las notas</a:t>
            </a:r>
          </a:p>
        </p:txBody>
      </p:sp>
      <p:sp>
        <p:nvSpPr>
          <p:cNvPr id="70"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pPr indent="0">
              <a:buNone/>
            </a:pPr>
            <a:r>
              <a:rPr lang="es-ES" sz="1400" b="0" strike="noStrike" spc="-1">
                <a:solidFill>
                  <a:srgbClr val="000000"/>
                </a:solidFill>
                <a:latin typeface="Times New Roman"/>
              </a:rPr>
              <a:t>&lt;cabecera&gt;</a:t>
            </a:r>
          </a:p>
        </p:txBody>
      </p:sp>
      <p:sp>
        <p:nvSpPr>
          <p:cNvPr id="71" name="PlaceHolder 4"/>
          <p:cNvSpPr>
            <a:spLocks noGrp="1"/>
          </p:cNvSpPr>
          <p:nvPr>
            <p:ph type="dt" idx="10"/>
          </p:nvPr>
        </p:nvSpPr>
        <p:spPr>
          <a:xfrm>
            <a:off x="4278960" y="0"/>
            <a:ext cx="3280680" cy="534240"/>
          </a:xfrm>
          <a:prstGeom prst="rect">
            <a:avLst/>
          </a:prstGeom>
          <a:noFill/>
          <a:ln w="0">
            <a:noFill/>
          </a:ln>
        </p:spPr>
        <p:txBody>
          <a:bodyPr lIns="0" tIns="0" rIns="0" bIns="0" anchor="t">
            <a:noAutofit/>
          </a:bodyPr>
          <a:lstStyle>
            <a:lvl1pPr indent="0" algn="r">
              <a:buNone/>
              <a:defRPr lang="es-ES" sz="1400" b="0" strike="noStrike" spc="-1">
                <a:solidFill>
                  <a:srgbClr val="000000"/>
                </a:solidFill>
                <a:latin typeface="Times New Roman"/>
              </a:defRPr>
            </a:lvl1pPr>
          </a:lstStyle>
          <a:p>
            <a:pPr indent="0" algn="r">
              <a:buNone/>
            </a:pPr>
            <a:r>
              <a:rPr lang="es-ES" sz="1400" b="0" strike="noStrike" spc="-1">
                <a:solidFill>
                  <a:srgbClr val="000000"/>
                </a:solidFill>
                <a:latin typeface="Times New Roman"/>
              </a:rPr>
              <a:t>&lt;fecha/hora&gt;</a:t>
            </a:r>
          </a:p>
        </p:txBody>
      </p:sp>
      <p:sp>
        <p:nvSpPr>
          <p:cNvPr id="72" name="PlaceHolder 5"/>
          <p:cNvSpPr>
            <a:spLocks noGrp="1"/>
          </p:cNvSpPr>
          <p:nvPr>
            <p:ph type="ftr" idx="11"/>
          </p:nvPr>
        </p:nvSpPr>
        <p:spPr>
          <a:xfrm>
            <a:off x="0" y="10157400"/>
            <a:ext cx="3280680" cy="534240"/>
          </a:xfrm>
          <a:prstGeom prst="rect">
            <a:avLst/>
          </a:prstGeom>
          <a:noFill/>
          <a:ln w="0">
            <a:noFill/>
          </a:ln>
        </p:spPr>
        <p:txBody>
          <a:bodyPr lIns="0" tIns="0" rIns="0" bIns="0" anchor="b">
            <a:noAutofit/>
          </a:bodyPr>
          <a:lstStyle>
            <a:lvl1pPr indent="0">
              <a:buNone/>
              <a:defRPr lang="es-ES" sz="1400" b="0" strike="noStrike" spc="-1">
                <a:solidFill>
                  <a:srgbClr val="000000"/>
                </a:solidFill>
                <a:latin typeface="Times New Roman"/>
              </a:defRPr>
            </a:lvl1pPr>
          </a:lstStyle>
          <a:p>
            <a:pPr indent="0">
              <a:buNone/>
            </a:pPr>
            <a:r>
              <a:rPr lang="es-ES" sz="1400" b="0" strike="noStrike" spc="-1">
                <a:solidFill>
                  <a:srgbClr val="000000"/>
                </a:solidFill>
                <a:latin typeface="Times New Roman"/>
              </a:rPr>
              <a:t>&lt;pie de página&gt;</a:t>
            </a:r>
          </a:p>
        </p:txBody>
      </p:sp>
      <p:sp>
        <p:nvSpPr>
          <p:cNvPr id="73" name="PlaceHolder 6"/>
          <p:cNvSpPr>
            <a:spLocks noGrp="1"/>
          </p:cNvSpPr>
          <p:nvPr>
            <p:ph type="sldNum" idx="12"/>
          </p:nvPr>
        </p:nvSpPr>
        <p:spPr>
          <a:xfrm>
            <a:off x="4278960" y="10157400"/>
            <a:ext cx="3280680" cy="534240"/>
          </a:xfrm>
          <a:prstGeom prst="rect">
            <a:avLst/>
          </a:prstGeom>
          <a:noFill/>
          <a:ln w="0">
            <a:noFill/>
          </a:ln>
        </p:spPr>
        <p:txBody>
          <a:bodyPr lIns="0" tIns="0" rIns="0" bIns="0" anchor="b">
            <a:noAutofit/>
          </a:bodyPr>
          <a:lstStyle>
            <a:lvl1pPr indent="0" algn="r">
              <a:buNone/>
              <a:defRPr lang="es-ES" sz="1400" b="0" strike="noStrike" spc="-1">
                <a:solidFill>
                  <a:srgbClr val="000000"/>
                </a:solidFill>
                <a:latin typeface="Times New Roman"/>
              </a:defRPr>
            </a:lvl1pPr>
          </a:lstStyle>
          <a:p>
            <a:pPr indent="0" algn="r">
              <a:buNone/>
            </a:pPr>
            <a:fld id="{54735B5C-3266-4E79-BD19-9212AE051EDD}" type="slidenum">
              <a:rPr lang="es-ES" sz="1400" b="0" strike="noStrike" spc="-1">
                <a:solidFill>
                  <a:srgbClr val="000000"/>
                </a:solidFill>
                <a:latin typeface="Times New Roman"/>
              </a:rPr>
              <a:t>‹Nº›</a:t>
            </a:fld>
            <a:endParaRPr lang="es-E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ab456f2b84_1_3: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9" name="Google Shape;269;g2ab456f2b84_1_3: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ab456f2b84_1_106: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6" name="Google Shape;356;g2ab456f2b84_1_106: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ab456f2b84_1_26: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3" name="Google Shape;363;g2ab456f2b84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5: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4" name="Google Shape;374;p5: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ab456f2b84_1_13: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9" name="Google Shape;279;g2ab456f2b84_1_13: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ab456f2b84_1_19: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6" name="Google Shape;286;g2ab456f2b84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ab456f2b84_1_47: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7" name="Google Shape;297;g2ab456f2b84_1_47: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ab456f2b84_1_40: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8" name="Google Shape;308;g2ab456f2b84_1_40: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ab456f2b84_1_65: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0" name="Google Shape;320;g2ab456f2b84_1_65: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ab456f2b84_1_33: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7" name="Google Shape;327;g2ab456f2b84_1_33: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ab456f2b84_1_75: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7" name="Google Shape;337;g2ab456f2b84_1_75: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ab456f2b84_1_95: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4" name="Google Shape;344;g2ab456f2b84_1_95: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Separata 01 | Título + Subtítulo 2 2 2 1 1">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lstStyle/>
          <a:p>
            <a:fld id="{281310EB-A816-4C21-8304-1D3AD12151DC}" type="slidenum">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1 1">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3 1 1">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parata 01 | Título + Subtítulo 2 2 2 1 1 1">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lstStyle/>
          <a:p>
            <a:fld id="{2083FCE3-8B3F-4426-A85E-5715FEAD4501}" type="slidenum">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49_Custom Layout">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30_Diseño personalizado">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OBJEC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s-ES" sz="4400" b="0" strike="noStrike" spc="-1">
              <a:solidFill>
                <a:srgbClr val="FFFFFF"/>
              </a:solidFill>
              <a:latin typeface="Arial"/>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FFFFFF"/>
              </a:solidFill>
              <a:latin typeface="Arial"/>
            </a:endParaRPr>
          </a:p>
        </p:txBody>
      </p:sp>
      <p:sp>
        <p:nvSpPr>
          <p:cNvPr id="4" name="PlaceHolder 3"/>
          <p:cNvSpPr>
            <a:spLocks noGrp="1"/>
          </p:cNvSpPr>
          <p:nvPr>
            <p:ph type="ftr" idx="3"/>
          </p:nvPr>
        </p:nvSpPr>
        <p:spPr/>
        <p:txBody>
          <a:bodyPr/>
          <a:lstStyle/>
          <a:p>
            <a:r>
              <a:t>Footer</a:t>
            </a:r>
          </a:p>
        </p:txBody>
      </p:sp>
      <p:sp>
        <p:nvSpPr>
          <p:cNvPr id="5" name="PlaceHolder 4"/>
          <p:cNvSpPr>
            <a:spLocks noGrp="1"/>
          </p:cNvSpPr>
          <p:nvPr>
            <p:ph type="sldNum" idx="4"/>
          </p:nvPr>
        </p:nvSpPr>
        <p:spPr/>
        <p:txBody>
          <a:bodyPr/>
          <a:lstStyle/>
          <a:p>
            <a:fld id="{2EC4CCC0-C1A9-4DEC-AD55-0E9901FDF05C}" type="slidenum">
              <a:t>‹Nº›</a:t>
            </a:fld>
            <a:endParaRPr/>
          </a:p>
        </p:txBody>
      </p:sp>
      <p:sp>
        <p:nvSpPr>
          <p:cNvPr id="6" name="PlaceHolder 5"/>
          <p:cNvSpPr>
            <a:spLocks noGrp="1"/>
          </p:cNvSpPr>
          <p:nvPr>
            <p:ph type="dt" idx="5"/>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31_Diseño personalizado">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01">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Separata 01 | Título + Subtítulo 2 2 2 1">
    <p:spTree>
      <p:nvGrpSpPr>
        <p:cNvPr id="1" name=""/>
        <p:cNvGrpSpPr/>
        <p:nvPr/>
      </p:nvGrpSpPr>
      <p:grpSpPr>
        <a:xfrm>
          <a:off x="0" y="0"/>
          <a:ext cx="0" cy="0"/>
          <a:chOff x="0" y="0"/>
          <a:chExt cx="0" cy="0"/>
        </a:xfrm>
      </p:grpSpPr>
      <p:sp>
        <p:nvSpPr>
          <p:cNvPr id="2" name="PlaceHolder 1"/>
          <p:cNvSpPr>
            <a:spLocks noGrp="1"/>
          </p:cNvSpPr>
          <p:nvPr>
            <p:ph type="sldNum" idx="7"/>
          </p:nvPr>
        </p:nvSpPr>
        <p:spPr/>
        <p:txBody>
          <a:bodyPr/>
          <a:lstStyle/>
          <a:p>
            <a:fld id="{B8FFB151-E74F-4F0D-9E75-0E46E96B371C}" type="slidenum">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1 1 1">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s-ES" sz="4400" b="0" strike="noStrike" spc="-1">
              <a:solidFill>
                <a:srgbClr val="FFFFFF"/>
              </a:solidFill>
              <a:latin typeface="Arial"/>
            </a:endParaRPr>
          </a:p>
        </p:txBody>
      </p:sp>
      <p:sp>
        <p:nvSpPr>
          <p:cNvPr id="61"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s-ES" sz="3200" b="0" strike="noStrike" spc="-1">
              <a:solidFill>
                <a:srgbClr val="FFFFFF"/>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Portada 1 1">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Separata 01 | Título + Subtítulo 2 2 2 2">
    <p:spTree>
      <p:nvGrpSpPr>
        <p:cNvPr id="1" name=""/>
        <p:cNvGrpSpPr/>
        <p:nvPr/>
      </p:nvGrpSpPr>
      <p:grpSpPr>
        <a:xfrm>
          <a:off x="0" y="0"/>
          <a:ext cx="0" cy="0"/>
          <a:chOff x="0" y="0"/>
          <a:chExt cx="0" cy="0"/>
        </a:xfrm>
      </p:grpSpPr>
      <p:sp>
        <p:nvSpPr>
          <p:cNvPr id="2" name="PlaceHolder 1"/>
          <p:cNvSpPr>
            <a:spLocks noGrp="1"/>
          </p:cNvSpPr>
          <p:nvPr>
            <p:ph type="sldNum" idx="8"/>
          </p:nvPr>
        </p:nvSpPr>
        <p:spPr/>
        <p:txBody>
          <a:bodyPr/>
          <a:lstStyle/>
          <a:p>
            <a:fld id="{4D50D603-91D8-4107-B3CB-9CA8E6DC2F9F}" type="slidenum">
              <a:t>‹Nº›</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Separata 01 | Título + Subtítulo 2 2 2 1 2">
    <p:spTree>
      <p:nvGrpSpPr>
        <p:cNvPr id="1" name=""/>
        <p:cNvGrpSpPr/>
        <p:nvPr/>
      </p:nvGrpSpPr>
      <p:grpSpPr>
        <a:xfrm>
          <a:off x="0" y="0"/>
          <a:ext cx="0" cy="0"/>
          <a:chOff x="0" y="0"/>
          <a:chExt cx="0" cy="0"/>
        </a:xfrm>
      </p:grpSpPr>
      <p:sp>
        <p:nvSpPr>
          <p:cNvPr id="2" name="PlaceHolder 1"/>
          <p:cNvSpPr>
            <a:spLocks noGrp="1"/>
          </p:cNvSpPr>
          <p:nvPr>
            <p:ph type="sldNum" idx="9"/>
          </p:nvPr>
        </p:nvSpPr>
        <p:spPr/>
        <p:txBody>
          <a:bodyPr/>
          <a:lstStyle/>
          <a:p>
            <a:fld id="{73159866-2A10-439D-8D43-D20DEC54AFB1}" type="slidenum">
              <a:t>‹Nº›</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Slide" type="blank">
  <p:cSld name="Blank Slide">
    <p:spTree>
      <p:nvGrpSpPr>
        <p:cNvPr id="1" name="Shape 70"/>
        <p:cNvGrpSpPr/>
        <p:nvPr/>
      </p:nvGrpSpPr>
      <p:grpSpPr>
        <a:xfrm>
          <a:off x="0" y="0"/>
          <a:ext cx="0" cy="0"/>
          <a:chOff x="0" y="0"/>
          <a:chExt cx="0" cy="0"/>
        </a:xfrm>
      </p:grpSpPr>
      <p:sp>
        <p:nvSpPr>
          <p:cNvPr id="71" name="Google Shape;71;p12"/>
          <p:cNvSpPr txBox="1">
            <a:spLocks noGrp="1"/>
          </p:cNvSpPr>
          <p:nvPr>
            <p:ph type="ftr" idx="11"/>
          </p:nvPr>
        </p:nvSpPr>
        <p:spPr>
          <a:xfrm>
            <a:off x="4038480" y="6356520"/>
            <a:ext cx="4114400" cy="364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2" name="Google Shape;72;p12"/>
          <p:cNvSpPr txBox="1">
            <a:spLocks noGrp="1"/>
          </p:cNvSpPr>
          <p:nvPr>
            <p:ph type="sldNum" idx="12"/>
          </p:nvPr>
        </p:nvSpPr>
        <p:spPr>
          <a:xfrm>
            <a:off x="8610480" y="6356520"/>
            <a:ext cx="2742800" cy="364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9pPr>
          </a:lstStyle>
          <a:p>
            <a:fld id="{00000000-1234-1234-1234-123412341234}" type="slidenum">
              <a:rPr lang="es-ES" smtClean="0"/>
              <a:pPr/>
              <a:t>‹Nº›</a:t>
            </a:fld>
            <a:endParaRPr lang="es-ES"/>
          </a:p>
        </p:txBody>
      </p:sp>
      <p:sp>
        <p:nvSpPr>
          <p:cNvPr id="73" name="Google Shape;73;p12"/>
          <p:cNvSpPr txBox="1">
            <a:spLocks noGrp="1"/>
          </p:cNvSpPr>
          <p:nvPr>
            <p:ph type="dt" idx="10"/>
          </p:nvPr>
        </p:nvSpPr>
        <p:spPr>
          <a:xfrm>
            <a:off x="838080" y="6356520"/>
            <a:ext cx="2742800" cy="364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4682960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type="tx">
  <p:cSld name="Title Slide">
    <p:spTree>
      <p:nvGrpSpPr>
        <p:cNvPr id="1" name="Shape 74"/>
        <p:cNvGrpSpPr/>
        <p:nvPr/>
      </p:nvGrpSpPr>
      <p:grpSpPr>
        <a:xfrm>
          <a:off x="0" y="0"/>
          <a:ext cx="0" cy="0"/>
          <a:chOff x="0" y="0"/>
          <a:chExt cx="0" cy="0"/>
        </a:xfrm>
      </p:grpSpPr>
      <p:sp>
        <p:nvSpPr>
          <p:cNvPr id="75" name="Google Shape;75;p27"/>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6" name="Google Shape;76;p27"/>
          <p:cNvSpPr txBox="1">
            <a:spLocks noGrp="1"/>
          </p:cNvSpPr>
          <p:nvPr>
            <p:ph type="subTitle" idx="1"/>
          </p:nvPr>
        </p:nvSpPr>
        <p:spPr>
          <a:xfrm>
            <a:off x="609480" y="1604520"/>
            <a:ext cx="10972400" cy="3977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7" name="Google Shape;77;p27"/>
          <p:cNvSpPr txBox="1">
            <a:spLocks noGrp="1"/>
          </p:cNvSpPr>
          <p:nvPr>
            <p:ph type="ftr" idx="11"/>
          </p:nvPr>
        </p:nvSpPr>
        <p:spPr>
          <a:xfrm>
            <a:off x="4038480" y="6356520"/>
            <a:ext cx="4114400" cy="364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8" name="Google Shape;78;p27"/>
          <p:cNvSpPr txBox="1">
            <a:spLocks noGrp="1"/>
          </p:cNvSpPr>
          <p:nvPr>
            <p:ph type="sldNum" idx="12"/>
          </p:nvPr>
        </p:nvSpPr>
        <p:spPr>
          <a:xfrm>
            <a:off x="8610480" y="6356520"/>
            <a:ext cx="2742800" cy="364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9pPr>
          </a:lstStyle>
          <a:p>
            <a:fld id="{00000000-1234-1234-1234-123412341234}" type="slidenum">
              <a:rPr lang="es-ES" smtClean="0"/>
              <a:pPr/>
              <a:t>‹Nº›</a:t>
            </a:fld>
            <a:endParaRPr lang="es-ES"/>
          </a:p>
        </p:txBody>
      </p:sp>
      <p:sp>
        <p:nvSpPr>
          <p:cNvPr id="79" name="Google Shape;79;p27"/>
          <p:cNvSpPr txBox="1">
            <a:spLocks noGrp="1"/>
          </p:cNvSpPr>
          <p:nvPr>
            <p:ph type="dt" idx="10"/>
          </p:nvPr>
        </p:nvSpPr>
        <p:spPr>
          <a:xfrm>
            <a:off x="838080" y="6356520"/>
            <a:ext cx="2742800" cy="364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20821841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Content" type="obj">
  <p:cSld name="Title, Content">
    <p:spTree>
      <p:nvGrpSpPr>
        <p:cNvPr id="1" name="Shape 80"/>
        <p:cNvGrpSpPr/>
        <p:nvPr/>
      </p:nvGrpSpPr>
      <p:grpSpPr>
        <a:xfrm>
          <a:off x="0" y="0"/>
          <a:ext cx="0" cy="0"/>
          <a:chOff x="0" y="0"/>
          <a:chExt cx="0" cy="0"/>
        </a:xfrm>
      </p:grpSpPr>
      <p:sp>
        <p:nvSpPr>
          <p:cNvPr id="81" name="Google Shape;81;p28"/>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2" name="Google Shape;82;p28"/>
          <p:cNvSpPr txBox="1">
            <a:spLocks noGrp="1"/>
          </p:cNvSpPr>
          <p:nvPr>
            <p:ph type="body" idx="1"/>
          </p:nvPr>
        </p:nvSpPr>
        <p:spPr>
          <a:xfrm>
            <a:off x="609480" y="1604520"/>
            <a:ext cx="10972400" cy="39776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83" name="Google Shape;83;p28"/>
          <p:cNvSpPr txBox="1">
            <a:spLocks noGrp="1"/>
          </p:cNvSpPr>
          <p:nvPr>
            <p:ph type="ftr" idx="11"/>
          </p:nvPr>
        </p:nvSpPr>
        <p:spPr>
          <a:xfrm>
            <a:off x="4038480" y="6356520"/>
            <a:ext cx="4114400" cy="364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4" name="Google Shape;84;p28"/>
          <p:cNvSpPr txBox="1">
            <a:spLocks noGrp="1"/>
          </p:cNvSpPr>
          <p:nvPr>
            <p:ph type="sldNum" idx="12"/>
          </p:nvPr>
        </p:nvSpPr>
        <p:spPr>
          <a:xfrm>
            <a:off x="8610480" y="6356520"/>
            <a:ext cx="2742800" cy="364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9pPr>
          </a:lstStyle>
          <a:p>
            <a:fld id="{00000000-1234-1234-1234-123412341234}" type="slidenum">
              <a:rPr lang="es-ES" smtClean="0"/>
              <a:pPr/>
              <a:t>‹Nº›</a:t>
            </a:fld>
            <a:endParaRPr lang="es-ES"/>
          </a:p>
        </p:txBody>
      </p:sp>
      <p:sp>
        <p:nvSpPr>
          <p:cNvPr id="85" name="Google Shape;85;p28"/>
          <p:cNvSpPr txBox="1">
            <a:spLocks noGrp="1"/>
          </p:cNvSpPr>
          <p:nvPr>
            <p:ph type="dt" idx="10"/>
          </p:nvPr>
        </p:nvSpPr>
        <p:spPr>
          <a:xfrm>
            <a:off x="838080" y="6356520"/>
            <a:ext cx="2742800" cy="364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30755024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2 Content" type="twoObj">
  <p:cSld name="Title, 2 Content">
    <p:spTree>
      <p:nvGrpSpPr>
        <p:cNvPr id="1" name="Shape 86"/>
        <p:cNvGrpSpPr/>
        <p:nvPr/>
      </p:nvGrpSpPr>
      <p:grpSpPr>
        <a:xfrm>
          <a:off x="0" y="0"/>
          <a:ext cx="0" cy="0"/>
          <a:chOff x="0" y="0"/>
          <a:chExt cx="0" cy="0"/>
        </a:xfrm>
      </p:grpSpPr>
      <p:sp>
        <p:nvSpPr>
          <p:cNvPr id="87" name="Google Shape;87;p29"/>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8" name="Google Shape;88;p29"/>
          <p:cNvSpPr txBox="1">
            <a:spLocks noGrp="1"/>
          </p:cNvSpPr>
          <p:nvPr>
            <p:ph type="body" idx="1"/>
          </p:nvPr>
        </p:nvSpPr>
        <p:spPr>
          <a:xfrm>
            <a:off x="609480" y="1604520"/>
            <a:ext cx="5354400" cy="39776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89" name="Google Shape;89;p29"/>
          <p:cNvSpPr txBox="1">
            <a:spLocks noGrp="1"/>
          </p:cNvSpPr>
          <p:nvPr>
            <p:ph type="body" idx="2"/>
          </p:nvPr>
        </p:nvSpPr>
        <p:spPr>
          <a:xfrm>
            <a:off x="6231960" y="1604520"/>
            <a:ext cx="5354400" cy="39776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90" name="Google Shape;90;p29"/>
          <p:cNvSpPr txBox="1">
            <a:spLocks noGrp="1"/>
          </p:cNvSpPr>
          <p:nvPr>
            <p:ph type="ftr" idx="11"/>
          </p:nvPr>
        </p:nvSpPr>
        <p:spPr>
          <a:xfrm>
            <a:off x="4038480" y="6356520"/>
            <a:ext cx="4114400" cy="364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1" name="Google Shape;91;p29"/>
          <p:cNvSpPr txBox="1">
            <a:spLocks noGrp="1"/>
          </p:cNvSpPr>
          <p:nvPr>
            <p:ph type="sldNum" idx="12"/>
          </p:nvPr>
        </p:nvSpPr>
        <p:spPr>
          <a:xfrm>
            <a:off x="8610480" y="6356520"/>
            <a:ext cx="2742800" cy="364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9pPr>
          </a:lstStyle>
          <a:p>
            <a:fld id="{00000000-1234-1234-1234-123412341234}" type="slidenum">
              <a:rPr lang="es-ES" smtClean="0"/>
              <a:pPr/>
              <a:t>‹Nº›</a:t>
            </a:fld>
            <a:endParaRPr lang="es-ES"/>
          </a:p>
        </p:txBody>
      </p:sp>
      <p:sp>
        <p:nvSpPr>
          <p:cNvPr id="92" name="Google Shape;92;p29"/>
          <p:cNvSpPr txBox="1">
            <a:spLocks noGrp="1"/>
          </p:cNvSpPr>
          <p:nvPr>
            <p:ph type="dt" idx="10"/>
          </p:nvPr>
        </p:nvSpPr>
        <p:spPr>
          <a:xfrm>
            <a:off x="838080" y="6356520"/>
            <a:ext cx="2742800" cy="364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40831174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93"/>
        <p:cNvGrpSpPr/>
        <p:nvPr/>
      </p:nvGrpSpPr>
      <p:grpSpPr>
        <a:xfrm>
          <a:off x="0" y="0"/>
          <a:ext cx="0" cy="0"/>
          <a:chOff x="0" y="0"/>
          <a:chExt cx="0" cy="0"/>
        </a:xfrm>
      </p:grpSpPr>
      <p:sp>
        <p:nvSpPr>
          <p:cNvPr id="94" name="Google Shape;94;p30"/>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5" name="Google Shape;95;p30"/>
          <p:cNvSpPr txBox="1">
            <a:spLocks noGrp="1"/>
          </p:cNvSpPr>
          <p:nvPr>
            <p:ph type="ftr" idx="11"/>
          </p:nvPr>
        </p:nvSpPr>
        <p:spPr>
          <a:xfrm>
            <a:off x="4038480" y="6356520"/>
            <a:ext cx="4114400" cy="364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6" name="Google Shape;96;p30"/>
          <p:cNvSpPr txBox="1">
            <a:spLocks noGrp="1"/>
          </p:cNvSpPr>
          <p:nvPr>
            <p:ph type="sldNum" idx="12"/>
          </p:nvPr>
        </p:nvSpPr>
        <p:spPr>
          <a:xfrm>
            <a:off x="8610480" y="6356520"/>
            <a:ext cx="2742800" cy="364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9pPr>
          </a:lstStyle>
          <a:p>
            <a:fld id="{00000000-1234-1234-1234-123412341234}" type="slidenum">
              <a:rPr lang="es-ES" smtClean="0"/>
              <a:pPr/>
              <a:t>‹Nº›</a:t>
            </a:fld>
            <a:endParaRPr lang="es-ES"/>
          </a:p>
        </p:txBody>
      </p:sp>
      <p:sp>
        <p:nvSpPr>
          <p:cNvPr id="97" name="Google Shape;97;p30"/>
          <p:cNvSpPr txBox="1">
            <a:spLocks noGrp="1"/>
          </p:cNvSpPr>
          <p:nvPr>
            <p:ph type="dt" idx="10"/>
          </p:nvPr>
        </p:nvSpPr>
        <p:spPr>
          <a:xfrm>
            <a:off x="838080" y="6356520"/>
            <a:ext cx="2742800" cy="364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1538419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5">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entered Text" type="objOnly">
  <p:cSld name="Centered Text">
    <p:spTree>
      <p:nvGrpSpPr>
        <p:cNvPr id="1" name="Shape 98"/>
        <p:cNvGrpSpPr/>
        <p:nvPr/>
      </p:nvGrpSpPr>
      <p:grpSpPr>
        <a:xfrm>
          <a:off x="0" y="0"/>
          <a:ext cx="0" cy="0"/>
          <a:chOff x="0" y="0"/>
          <a:chExt cx="0" cy="0"/>
        </a:xfrm>
      </p:grpSpPr>
      <p:sp>
        <p:nvSpPr>
          <p:cNvPr id="99" name="Google Shape;99;p31"/>
          <p:cNvSpPr txBox="1">
            <a:spLocks noGrp="1"/>
          </p:cNvSpPr>
          <p:nvPr>
            <p:ph type="subTitle" idx="1"/>
          </p:nvPr>
        </p:nvSpPr>
        <p:spPr>
          <a:xfrm>
            <a:off x="609480" y="273600"/>
            <a:ext cx="10972400" cy="5308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0" name="Google Shape;100;p31"/>
          <p:cNvSpPr txBox="1">
            <a:spLocks noGrp="1"/>
          </p:cNvSpPr>
          <p:nvPr>
            <p:ph type="ftr" idx="11"/>
          </p:nvPr>
        </p:nvSpPr>
        <p:spPr>
          <a:xfrm>
            <a:off x="4038480" y="6356520"/>
            <a:ext cx="4114400" cy="364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1" name="Google Shape;101;p31"/>
          <p:cNvSpPr txBox="1">
            <a:spLocks noGrp="1"/>
          </p:cNvSpPr>
          <p:nvPr>
            <p:ph type="sldNum" idx="12"/>
          </p:nvPr>
        </p:nvSpPr>
        <p:spPr>
          <a:xfrm>
            <a:off x="8610480" y="6356520"/>
            <a:ext cx="2742800" cy="364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9pPr>
          </a:lstStyle>
          <a:p>
            <a:fld id="{00000000-1234-1234-1234-123412341234}" type="slidenum">
              <a:rPr lang="es-ES" smtClean="0"/>
              <a:pPr/>
              <a:t>‹Nº›</a:t>
            </a:fld>
            <a:endParaRPr lang="es-ES"/>
          </a:p>
        </p:txBody>
      </p:sp>
      <p:sp>
        <p:nvSpPr>
          <p:cNvPr id="102" name="Google Shape;102;p31"/>
          <p:cNvSpPr txBox="1">
            <a:spLocks noGrp="1"/>
          </p:cNvSpPr>
          <p:nvPr>
            <p:ph type="dt" idx="10"/>
          </p:nvPr>
        </p:nvSpPr>
        <p:spPr>
          <a:xfrm>
            <a:off x="838080" y="6356520"/>
            <a:ext cx="2742800" cy="364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19591266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itle, 2 Content and Content">
    <p:spTree>
      <p:nvGrpSpPr>
        <p:cNvPr id="1" name="Shape 103"/>
        <p:cNvGrpSpPr/>
        <p:nvPr/>
      </p:nvGrpSpPr>
      <p:grpSpPr>
        <a:xfrm>
          <a:off x="0" y="0"/>
          <a:ext cx="0" cy="0"/>
          <a:chOff x="0" y="0"/>
          <a:chExt cx="0" cy="0"/>
        </a:xfrm>
      </p:grpSpPr>
      <p:sp>
        <p:nvSpPr>
          <p:cNvPr id="104" name="Google Shape;104;p32"/>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5" name="Google Shape;105;p32"/>
          <p:cNvSpPr txBox="1">
            <a:spLocks noGrp="1"/>
          </p:cNvSpPr>
          <p:nvPr>
            <p:ph type="body" idx="1"/>
          </p:nvPr>
        </p:nvSpPr>
        <p:spPr>
          <a:xfrm>
            <a:off x="609480" y="160452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06" name="Google Shape;106;p32"/>
          <p:cNvSpPr txBox="1">
            <a:spLocks noGrp="1"/>
          </p:cNvSpPr>
          <p:nvPr>
            <p:ph type="body" idx="2"/>
          </p:nvPr>
        </p:nvSpPr>
        <p:spPr>
          <a:xfrm>
            <a:off x="6231960" y="1604520"/>
            <a:ext cx="5354400" cy="39776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07" name="Google Shape;107;p32"/>
          <p:cNvSpPr txBox="1">
            <a:spLocks noGrp="1"/>
          </p:cNvSpPr>
          <p:nvPr>
            <p:ph type="body" idx="3"/>
          </p:nvPr>
        </p:nvSpPr>
        <p:spPr>
          <a:xfrm>
            <a:off x="609480" y="368208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08" name="Google Shape;108;p32"/>
          <p:cNvSpPr txBox="1">
            <a:spLocks noGrp="1"/>
          </p:cNvSpPr>
          <p:nvPr>
            <p:ph type="ftr" idx="11"/>
          </p:nvPr>
        </p:nvSpPr>
        <p:spPr>
          <a:xfrm>
            <a:off x="4038480" y="6356520"/>
            <a:ext cx="4114400" cy="364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9" name="Google Shape;109;p32"/>
          <p:cNvSpPr txBox="1">
            <a:spLocks noGrp="1"/>
          </p:cNvSpPr>
          <p:nvPr>
            <p:ph type="sldNum" idx="12"/>
          </p:nvPr>
        </p:nvSpPr>
        <p:spPr>
          <a:xfrm>
            <a:off x="8610480" y="6356520"/>
            <a:ext cx="2742800" cy="364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9pPr>
          </a:lstStyle>
          <a:p>
            <a:fld id="{00000000-1234-1234-1234-123412341234}" type="slidenum">
              <a:rPr lang="es-ES" smtClean="0"/>
              <a:pPr/>
              <a:t>‹Nº›</a:t>
            </a:fld>
            <a:endParaRPr lang="es-ES"/>
          </a:p>
        </p:txBody>
      </p:sp>
      <p:sp>
        <p:nvSpPr>
          <p:cNvPr id="110" name="Google Shape;110;p32"/>
          <p:cNvSpPr txBox="1">
            <a:spLocks noGrp="1"/>
          </p:cNvSpPr>
          <p:nvPr>
            <p:ph type="dt" idx="10"/>
          </p:nvPr>
        </p:nvSpPr>
        <p:spPr>
          <a:xfrm>
            <a:off x="838080" y="6356520"/>
            <a:ext cx="2742800" cy="364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2784138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Title Content and 2 Content">
    <p:spTree>
      <p:nvGrpSpPr>
        <p:cNvPr id="1" name="Shape 111"/>
        <p:cNvGrpSpPr/>
        <p:nvPr/>
      </p:nvGrpSpPr>
      <p:grpSpPr>
        <a:xfrm>
          <a:off x="0" y="0"/>
          <a:ext cx="0" cy="0"/>
          <a:chOff x="0" y="0"/>
          <a:chExt cx="0" cy="0"/>
        </a:xfrm>
      </p:grpSpPr>
      <p:sp>
        <p:nvSpPr>
          <p:cNvPr id="112" name="Google Shape;112;p33"/>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3" name="Google Shape;113;p33"/>
          <p:cNvSpPr txBox="1">
            <a:spLocks noGrp="1"/>
          </p:cNvSpPr>
          <p:nvPr>
            <p:ph type="body" idx="1"/>
          </p:nvPr>
        </p:nvSpPr>
        <p:spPr>
          <a:xfrm>
            <a:off x="609480" y="1604520"/>
            <a:ext cx="5354400" cy="39776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14" name="Google Shape;114;p33"/>
          <p:cNvSpPr txBox="1">
            <a:spLocks noGrp="1"/>
          </p:cNvSpPr>
          <p:nvPr>
            <p:ph type="body" idx="2"/>
          </p:nvPr>
        </p:nvSpPr>
        <p:spPr>
          <a:xfrm>
            <a:off x="6231960" y="160452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15" name="Google Shape;115;p33"/>
          <p:cNvSpPr txBox="1">
            <a:spLocks noGrp="1"/>
          </p:cNvSpPr>
          <p:nvPr>
            <p:ph type="body" idx="3"/>
          </p:nvPr>
        </p:nvSpPr>
        <p:spPr>
          <a:xfrm>
            <a:off x="6231960" y="368208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16" name="Google Shape;116;p33"/>
          <p:cNvSpPr txBox="1">
            <a:spLocks noGrp="1"/>
          </p:cNvSpPr>
          <p:nvPr>
            <p:ph type="ftr" idx="11"/>
          </p:nvPr>
        </p:nvSpPr>
        <p:spPr>
          <a:xfrm>
            <a:off x="4038480" y="6356520"/>
            <a:ext cx="4114400" cy="364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7" name="Google Shape;117;p33"/>
          <p:cNvSpPr txBox="1">
            <a:spLocks noGrp="1"/>
          </p:cNvSpPr>
          <p:nvPr>
            <p:ph type="sldNum" idx="12"/>
          </p:nvPr>
        </p:nvSpPr>
        <p:spPr>
          <a:xfrm>
            <a:off x="8610480" y="6356520"/>
            <a:ext cx="2742800" cy="364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9pPr>
          </a:lstStyle>
          <a:p>
            <a:fld id="{00000000-1234-1234-1234-123412341234}" type="slidenum">
              <a:rPr lang="es-ES" smtClean="0"/>
              <a:pPr/>
              <a:t>‹Nº›</a:t>
            </a:fld>
            <a:endParaRPr lang="es-ES"/>
          </a:p>
        </p:txBody>
      </p:sp>
      <p:sp>
        <p:nvSpPr>
          <p:cNvPr id="118" name="Google Shape;118;p33"/>
          <p:cNvSpPr txBox="1">
            <a:spLocks noGrp="1"/>
          </p:cNvSpPr>
          <p:nvPr>
            <p:ph type="dt" idx="10"/>
          </p:nvPr>
        </p:nvSpPr>
        <p:spPr>
          <a:xfrm>
            <a:off x="838080" y="6356520"/>
            <a:ext cx="2742800" cy="364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25793626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itle, 2 Content over Content">
    <p:spTree>
      <p:nvGrpSpPr>
        <p:cNvPr id="1" name="Shape 119"/>
        <p:cNvGrpSpPr/>
        <p:nvPr/>
      </p:nvGrpSpPr>
      <p:grpSpPr>
        <a:xfrm>
          <a:off x="0" y="0"/>
          <a:ext cx="0" cy="0"/>
          <a:chOff x="0" y="0"/>
          <a:chExt cx="0" cy="0"/>
        </a:xfrm>
      </p:grpSpPr>
      <p:sp>
        <p:nvSpPr>
          <p:cNvPr id="120" name="Google Shape;120;p34"/>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1" name="Google Shape;121;p34"/>
          <p:cNvSpPr txBox="1">
            <a:spLocks noGrp="1"/>
          </p:cNvSpPr>
          <p:nvPr>
            <p:ph type="body" idx="1"/>
          </p:nvPr>
        </p:nvSpPr>
        <p:spPr>
          <a:xfrm>
            <a:off x="609480" y="160452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22" name="Google Shape;122;p34"/>
          <p:cNvSpPr txBox="1">
            <a:spLocks noGrp="1"/>
          </p:cNvSpPr>
          <p:nvPr>
            <p:ph type="body" idx="2"/>
          </p:nvPr>
        </p:nvSpPr>
        <p:spPr>
          <a:xfrm>
            <a:off x="6231960" y="160452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23" name="Google Shape;123;p34"/>
          <p:cNvSpPr txBox="1">
            <a:spLocks noGrp="1"/>
          </p:cNvSpPr>
          <p:nvPr>
            <p:ph type="body" idx="3"/>
          </p:nvPr>
        </p:nvSpPr>
        <p:spPr>
          <a:xfrm>
            <a:off x="609480" y="3682080"/>
            <a:ext cx="10972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24" name="Google Shape;124;p34"/>
          <p:cNvSpPr txBox="1">
            <a:spLocks noGrp="1"/>
          </p:cNvSpPr>
          <p:nvPr>
            <p:ph type="ftr" idx="11"/>
          </p:nvPr>
        </p:nvSpPr>
        <p:spPr>
          <a:xfrm>
            <a:off x="4038480" y="6356520"/>
            <a:ext cx="4114400" cy="364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5" name="Google Shape;125;p34"/>
          <p:cNvSpPr txBox="1">
            <a:spLocks noGrp="1"/>
          </p:cNvSpPr>
          <p:nvPr>
            <p:ph type="sldNum" idx="12"/>
          </p:nvPr>
        </p:nvSpPr>
        <p:spPr>
          <a:xfrm>
            <a:off x="8610480" y="6356520"/>
            <a:ext cx="2742800" cy="364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9pPr>
          </a:lstStyle>
          <a:p>
            <a:fld id="{00000000-1234-1234-1234-123412341234}" type="slidenum">
              <a:rPr lang="es-ES" smtClean="0"/>
              <a:pPr/>
              <a:t>‹Nº›</a:t>
            </a:fld>
            <a:endParaRPr lang="es-ES"/>
          </a:p>
        </p:txBody>
      </p:sp>
      <p:sp>
        <p:nvSpPr>
          <p:cNvPr id="126" name="Google Shape;126;p34"/>
          <p:cNvSpPr txBox="1">
            <a:spLocks noGrp="1"/>
          </p:cNvSpPr>
          <p:nvPr>
            <p:ph type="dt" idx="10"/>
          </p:nvPr>
        </p:nvSpPr>
        <p:spPr>
          <a:xfrm>
            <a:off x="838080" y="6356520"/>
            <a:ext cx="2742800" cy="364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31864389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Content over Content" type="objOverTx">
  <p:cSld name="Title, Content over Content">
    <p:spTree>
      <p:nvGrpSpPr>
        <p:cNvPr id="1" name="Shape 127"/>
        <p:cNvGrpSpPr/>
        <p:nvPr/>
      </p:nvGrpSpPr>
      <p:grpSpPr>
        <a:xfrm>
          <a:off x="0" y="0"/>
          <a:ext cx="0" cy="0"/>
          <a:chOff x="0" y="0"/>
          <a:chExt cx="0" cy="0"/>
        </a:xfrm>
      </p:grpSpPr>
      <p:sp>
        <p:nvSpPr>
          <p:cNvPr id="128" name="Google Shape;128;p35"/>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9" name="Google Shape;129;p35"/>
          <p:cNvSpPr txBox="1">
            <a:spLocks noGrp="1"/>
          </p:cNvSpPr>
          <p:nvPr>
            <p:ph type="body" idx="1"/>
          </p:nvPr>
        </p:nvSpPr>
        <p:spPr>
          <a:xfrm>
            <a:off x="609480" y="1604520"/>
            <a:ext cx="10972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30" name="Google Shape;130;p35"/>
          <p:cNvSpPr txBox="1">
            <a:spLocks noGrp="1"/>
          </p:cNvSpPr>
          <p:nvPr>
            <p:ph type="body" idx="2"/>
          </p:nvPr>
        </p:nvSpPr>
        <p:spPr>
          <a:xfrm>
            <a:off x="609480" y="3682080"/>
            <a:ext cx="10972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31" name="Google Shape;131;p35"/>
          <p:cNvSpPr txBox="1">
            <a:spLocks noGrp="1"/>
          </p:cNvSpPr>
          <p:nvPr>
            <p:ph type="ftr" idx="11"/>
          </p:nvPr>
        </p:nvSpPr>
        <p:spPr>
          <a:xfrm>
            <a:off x="4038480" y="6356520"/>
            <a:ext cx="4114400" cy="364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2" name="Google Shape;132;p35"/>
          <p:cNvSpPr txBox="1">
            <a:spLocks noGrp="1"/>
          </p:cNvSpPr>
          <p:nvPr>
            <p:ph type="sldNum" idx="12"/>
          </p:nvPr>
        </p:nvSpPr>
        <p:spPr>
          <a:xfrm>
            <a:off x="8610480" y="6356520"/>
            <a:ext cx="2742800" cy="364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9pPr>
          </a:lstStyle>
          <a:p>
            <a:fld id="{00000000-1234-1234-1234-123412341234}" type="slidenum">
              <a:rPr lang="es-ES" smtClean="0"/>
              <a:pPr/>
              <a:t>‹Nº›</a:t>
            </a:fld>
            <a:endParaRPr lang="es-ES"/>
          </a:p>
        </p:txBody>
      </p:sp>
      <p:sp>
        <p:nvSpPr>
          <p:cNvPr id="133" name="Google Shape;133;p35"/>
          <p:cNvSpPr txBox="1">
            <a:spLocks noGrp="1"/>
          </p:cNvSpPr>
          <p:nvPr>
            <p:ph type="dt" idx="10"/>
          </p:nvPr>
        </p:nvSpPr>
        <p:spPr>
          <a:xfrm>
            <a:off x="838080" y="6356520"/>
            <a:ext cx="2742800" cy="364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40838718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4 Content" type="fourObj">
  <p:cSld name="Title, 4 Content">
    <p:spTree>
      <p:nvGrpSpPr>
        <p:cNvPr id="1" name="Shape 134"/>
        <p:cNvGrpSpPr/>
        <p:nvPr/>
      </p:nvGrpSpPr>
      <p:grpSpPr>
        <a:xfrm>
          <a:off x="0" y="0"/>
          <a:ext cx="0" cy="0"/>
          <a:chOff x="0" y="0"/>
          <a:chExt cx="0" cy="0"/>
        </a:xfrm>
      </p:grpSpPr>
      <p:sp>
        <p:nvSpPr>
          <p:cNvPr id="135" name="Google Shape;135;p36"/>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6" name="Google Shape;136;p36"/>
          <p:cNvSpPr txBox="1">
            <a:spLocks noGrp="1"/>
          </p:cNvSpPr>
          <p:nvPr>
            <p:ph type="body" idx="1"/>
          </p:nvPr>
        </p:nvSpPr>
        <p:spPr>
          <a:xfrm>
            <a:off x="609480" y="160452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37" name="Google Shape;137;p36"/>
          <p:cNvSpPr txBox="1">
            <a:spLocks noGrp="1"/>
          </p:cNvSpPr>
          <p:nvPr>
            <p:ph type="body" idx="2"/>
          </p:nvPr>
        </p:nvSpPr>
        <p:spPr>
          <a:xfrm>
            <a:off x="6231960" y="160452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38" name="Google Shape;138;p36"/>
          <p:cNvSpPr txBox="1">
            <a:spLocks noGrp="1"/>
          </p:cNvSpPr>
          <p:nvPr>
            <p:ph type="body" idx="3"/>
          </p:nvPr>
        </p:nvSpPr>
        <p:spPr>
          <a:xfrm>
            <a:off x="609480" y="368208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39" name="Google Shape;139;p36"/>
          <p:cNvSpPr txBox="1">
            <a:spLocks noGrp="1"/>
          </p:cNvSpPr>
          <p:nvPr>
            <p:ph type="body" idx="4"/>
          </p:nvPr>
        </p:nvSpPr>
        <p:spPr>
          <a:xfrm>
            <a:off x="6231960" y="368208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40" name="Google Shape;140;p36"/>
          <p:cNvSpPr txBox="1">
            <a:spLocks noGrp="1"/>
          </p:cNvSpPr>
          <p:nvPr>
            <p:ph type="ftr" idx="11"/>
          </p:nvPr>
        </p:nvSpPr>
        <p:spPr>
          <a:xfrm>
            <a:off x="4038480" y="6356520"/>
            <a:ext cx="4114400" cy="364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1" name="Google Shape;141;p36"/>
          <p:cNvSpPr txBox="1">
            <a:spLocks noGrp="1"/>
          </p:cNvSpPr>
          <p:nvPr>
            <p:ph type="sldNum" idx="12"/>
          </p:nvPr>
        </p:nvSpPr>
        <p:spPr>
          <a:xfrm>
            <a:off x="8610480" y="6356520"/>
            <a:ext cx="2742800" cy="364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9pPr>
          </a:lstStyle>
          <a:p>
            <a:fld id="{00000000-1234-1234-1234-123412341234}" type="slidenum">
              <a:rPr lang="es-ES" smtClean="0"/>
              <a:pPr/>
              <a:t>‹Nº›</a:t>
            </a:fld>
            <a:endParaRPr lang="es-ES"/>
          </a:p>
        </p:txBody>
      </p:sp>
      <p:sp>
        <p:nvSpPr>
          <p:cNvPr id="142" name="Google Shape;142;p36"/>
          <p:cNvSpPr txBox="1">
            <a:spLocks noGrp="1"/>
          </p:cNvSpPr>
          <p:nvPr>
            <p:ph type="dt" idx="10"/>
          </p:nvPr>
        </p:nvSpPr>
        <p:spPr>
          <a:xfrm>
            <a:off x="838080" y="6356520"/>
            <a:ext cx="2742800" cy="364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9198189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43"/>
        <p:cNvGrpSpPr/>
        <p:nvPr/>
      </p:nvGrpSpPr>
      <p:grpSpPr>
        <a:xfrm>
          <a:off x="0" y="0"/>
          <a:ext cx="0" cy="0"/>
          <a:chOff x="0" y="0"/>
          <a:chExt cx="0" cy="0"/>
        </a:xfrm>
      </p:grpSpPr>
      <p:sp>
        <p:nvSpPr>
          <p:cNvPr id="144" name="Google Shape;144;p37"/>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5" name="Google Shape;145;p37"/>
          <p:cNvSpPr txBox="1">
            <a:spLocks noGrp="1"/>
          </p:cNvSpPr>
          <p:nvPr>
            <p:ph type="body" idx="1"/>
          </p:nvPr>
        </p:nvSpPr>
        <p:spPr>
          <a:xfrm>
            <a:off x="609480" y="1604520"/>
            <a:ext cx="35332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46" name="Google Shape;146;p37"/>
          <p:cNvSpPr txBox="1">
            <a:spLocks noGrp="1"/>
          </p:cNvSpPr>
          <p:nvPr>
            <p:ph type="body" idx="2"/>
          </p:nvPr>
        </p:nvSpPr>
        <p:spPr>
          <a:xfrm>
            <a:off x="4319640" y="1604520"/>
            <a:ext cx="35332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47" name="Google Shape;147;p37"/>
          <p:cNvSpPr txBox="1">
            <a:spLocks noGrp="1"/>
          </p:cNvSpPr>
          <p:nvPr>
            <p:ph type="body" idx="3"/>
          </p:nvPr>
        </p:nvSpPr>
        <p:spPr>
          <a:xfrm>
            <a:off x="8029800" y="1604520"/>
            <a:ext cx="35332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48" name="Google Shape;148;p37"/>
          <p:cNvSpPr txBox="1">
            <a:spLocks noGrp="1"/>
          </p:cNvSpPr>
          <p:nvPr>
            <p:ph type="body" idx="4"/>
          </p:nvPr>
        </p:nvSpPr>
        <p:spPr>
          <a:xfrm>
            <a:off x="609480" y="3682080"/>
            <a:ext cx="35332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49" name="Google Shape;149;p37"/>
          <p:cNvSpPr txBox="1">
            <a:spLocks noGrp="1"/>
          </p:cNvSpPr>
          <p:nvPr>
            <p:ph type="body" idx="5"/>
          </p:nvPr>
        </p:nvSpPr>
        <p:spPr>
          <a:xfrm>
            <a:off x="4319640" y="3682080"/>
            <a:ext cx="35332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50" name="Google Shape;150;p37"/>
          <p:cNvSpPr txBox="1">
            <a:spLocks noGrp="1"/>
          </p:cNvSpPr>
          <p:nvPr>
            <p:ph type="body" idx="6"/>
          </p:nvPr>
        </p:nvSpPr>
        <p:spPr>
          <a:xfrm>
            <a:off x="8029800" y="3682080"/>
            <a:ext cx="35332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51" name="Google Shape;151;p37"/>
          <p:cNvSpPr txBox="1">
            <a:spLocks noGrp="1"/>
          </p:cNvSpPr>
          <p:nvPr>
            <p:ph type="ftr" idx="11"/>
          </p:nvPr>
        </p:nvSpPr>
        <p:spPr>
          <a:xfrm>
            <a:off x="4038480" y="6356520"/>
            <a:ext cx="4114400" cy="364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2" name="Google Shape;152;p37"/>
          <p:cNvSpPr txBox="1">
            <a:spLocks noGrp="1"/>
          </p:cNvSpPr>
          <p:nvPr>
            <p:ph type="sldNum" idx="12"/>
          </p:nvPr>
        </p:nvSpPr>
        <p:spPr>
          <a:xfrm>
            <a:off x="8610480" y="6356520"/>
            <a:ext cx="2742800" cy="364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9pPr>
          </a:lstStyle>
          <a:p>
            <a:fld id="{00000000-1234-1234-1234-123412341234}" type="slidenum">
              <a:rPr lang="es-ES" smtClean="0"/>
              <a:pPr/>
              <a:t>‹Nº›</a:t>
            </a:fld>
            <a:endParaRPr lang="es-ES"/>
          </a:p>
        </p:txBody>
      </p:sp>
      <p:sp>
        <p:nvSpPr>
          <p:cNvPr id="153" name="Google Shape;153;p37"/>
          <p:cNvSpPr txBox="1">
            <a:spLocks noGrp="1"/>
          </p:cNvSpPr>
          <p:nvPr>
            <p:ph type="dt" idx="10"/>
          </p:nvPr>
        </p:nvSpPr>
        <p:spPr>
          <a:xfrm>
            <a:off x="838080" y="6356520"/>
            <a:ext cx="2742800" cy="364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41511262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Content" type="obj">
  <p:cSld name="Title, Content">
    <p:spTree>
      <p:nvGrpSpPr>
        <p:cNvPr id="1" name="Shape 16"/>
        <p:cNvGrpSpPr/>
        <p:nvPr/>
      </p:nvGrpSpPr>
      <p:grpSpPr>
        <a:xfrm>
          <a:off x="0" y="0"/>
          <a:ext cx="0" cy="0"/>
          <a:chOff x="0" y="0"/>
          <a:chExt cx="0" cy="0"/>
        </a:xfrm>
      </p:grpSpPr>
      <p:sp>
        <p:nvSpPr>
          <p:cNvPr id="17" name="Google Shape;17;p9"/>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 name="Google Shape;18;p9"/>
          <p:cNvSpPr txBox="1">
            <a:spLocks noGrp="1"/>
          </p:cNvSpPr>
          <p:nvPr>
            <p:ph type="body" idx="1"/>
          </p:nvPr>
        </p:nvSpPr>
        <p:spPr>
          <a:xfrm>
            <a:off x="609480" y="1604520"/>
            <a:ext cx="10972400" cy="39776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10615762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lank Slide" type="blank">
  <p:cSld name="Blank Slide">
    <p:spTree>
      <p:nvGrpSpPr>
        <p:cNvPr id="1" name="Shape 19"/>
        <p:cNvGrpSpPr/>
        <p:nvPr/>
      </p:nvGrpSpPr>
      <p:grpSpPr>
        <a:xfrm>
          <a:off x="0" y="0"/>
          <a:ext cx="0" cy="0"/>
          <a:chOff x="0" y="0"/>
          <a:chExt cx="0" cy="0"/>
        </a:xfrm>
      </p:grpSpPr>
    </p:spTree>
    <p:extLst>
      <p:ext uri="{BB962C8B-B14F-4D97-AF65-F5344CB8AC3E}">
        <p14:creationId xmlns:p14="http://schemas.microsoft.com/office/powerpoint/2010/main" val="33384636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Slide" type="tx">
  <p:cSld name="Title Slide">
    <p:spTree>
      <p:nvGrpSpPr>
        <p:cNvPr id="1" name="Shape 20"/>
        <p:cNvGrpSpPr/>
        <p:nvPr/>
      </p:nvGrpSpPr>
      <p:grpSpPr>
        <a:xfrm>
          <a:off x="0" y="0"/>
          <a:ext cx="0" cy="0"/>
          <a:chOff x="0" y="0"/>
          <a:chExt cx="0" cy="0"/>
        </a:xfrm>
      </p:grpSpPr>
      <p:sp>
        <p:nvSpPr>
          <p:cNvPr id="21" name="Google Shape;21;p17"/>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2" name="Google Shape;22;p17"/>
          <p:cNvSpPr txBox="1">
            <a:spLocks noGrp="1"/>
          </p:cNvSpPr>
          <p:nvPr>
            <p:ph type="subTitle" idx="1"/>
          </p:nvPr>
        </p:nvSpPr>
        <p:spPr>
          <a:xfrm>
            <a:off x="609480" y="1604520"/>
            <a:ext cx="10972400" cy="3977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2676012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5 1">
    <p:spTree>
      <p:nvGrpSpPr>
        <p:cNvPr id="1" name=""/>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2 Content" type="twoObj">
  <p:cSld name="Title, 2 Content">
    <p:spTree>
      <p:nvGrpSpPr>
        <p:cNvPr id="1" name="Shape 23"/>
        <p:cNvGrpSpPr/>
        <p:nvPr/>
      </p:nvGrpSpPr>
      <p:grpSpPr>
        <a:xfrm>
          <a:off x="0" y="0"/>
          <a:ext cx="0" cy="0"/>
          <a:chOff x="0" y="0"/>
          <a:chExt cx="0" cy="0"/>
        </a:xfrm>
      </p:grpSpPr>
      <p:sp>
        <p:nvSpPr>
          <p:cNvPr id="24" name="Google Shape;24;p18"/>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 name="Google Shape;25;p18"/>
          <p:cNvSpPr txBox="1">
            <a:spLocks noGrp="1"/>
          </p:cNvSpPr>
          <p:nvPr>
            <p:ph type="body" idx="1"/>
          </p:nvPr>
        </p:nvSpPr>
        <p:spPr>
          <a:xfrm>
            <a:off x="609480" y="1604520"/>
            <a:ext cx="5354400" cy="39776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26" name="Google Shape;26;p18"/>
          <p:cNvSpPr txBox="1">
            <a:spLocks noGrp="1"/>
          </p:cNvSpPr>
          <p:nvPr>
            <p:ph type="body" idx="2"/>
          </p:nvPr>
        </p:nvSpPr>
        <p:spPr>
          <a:xfrm>
            <a:off x="6231960" y="1604520"/>
            <a:ext cx="5354400" cy="39776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37909219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7"/>
        <p:cNvGrpSpPr/>
        <p:nvPr/>
      </p:nvGrpSpPr>
      <p:grpSpPr>
        <a:xfrm>
          <a:off x="0" y="0"/>
          <a:ext cx="0" cy="0"/>
          <a:chOff x="0" y="0"/>
          <a:chExt cx="0" cy="0"/>
        </a:xfrm>
      </p:grpSpPr>
      <p:sp>
        <p:nvSpPr>
          <p:cNvPr id="28" name="Google Shape;28;p19"/>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21190812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entered Text" type="objOnly">
  <p:cSld name="Centered Text">
    <p:spTree>
      <p:nvGrpSpPr>
        <p:cNvPr id="1" name="Shape 29"/>
        <p:cNvGrpSpPr/>
        <p:nvPr/>
      </p:nvGrpSpPr>
      <p:grpSpPr>
        <a:xfrm>
          <a:off x="0" y="0"/>
          <a:ext cx="0" cy="0"/>
          <a:chOff x="0" y="0"/>
          <a:chExt cx="0" cy="0"/>
        </a:xfrm>
      </p:grpSpPr>
      <p:sp>
        <p:nvSpPr>
          <p:cNvPr id="30" name="Google Shape;30;p20"/>
          <p:cNvSpPr txBox="1">
            <a:spLocks noGrp="1"/>
          </p:cNvSpPr>
          <p:nvPr>
            <p:ph type="subTitle" idx="1"/>
          </p:nvPr>
        </p:nvSpPr>
        <p:spPr>
          <a:xfrm>
            <a:off x="609480" y="273600"/>
            <a:ext cx="10972400" cy="5308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39284062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itle, 2 Content and Content">
    <p:spTree>
      <p:nvGrpSpPr>
        <p:cNvPr id="1" name="Shape 31"/>
        <p:cNvGrpSpPr/>
        <p:nvPr/>
      </p:nvGrpSpPr>
      <p:grpSpPr>
        <a:xfrm>
          <a:off x="0" y="0"/>
          <a:ext cx="0" cy="0"/>
          <a:chOff x="0" y="0"/>
          <a:chExt cx="0" cy="0"/>
        </a:xfrm>
      </p:grpSpPr>
      <p:sp>
        <p:nvSpPr>
          <p:cNvPr id="32" name="Google Shape;32;p21"/>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3" name="Google Shape;33;p21"/>
          <p:cNvSpPr txBox="1">
            <a:spLocks noGrp="1"/>
          </p:cNvSpPr>
          <p:nvPr>
            <p:ph type="body" idx="1"/>
          </p:nvPr>
        </p:nvSpPr>
        <p:spPr>
          <a:xfrm>
            <a:off x="609480" y="160452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34" name="Google Shape;34;p21"/>
          <p:cNvSpPr txBox="1">
            <a:spLocks noGrp="1"/>
          </p:cNvSpPr>
          <p:nvPr>
            <p:ph type="body" idx="2"/>
          </p:nvPr>
        </p:nvSpPr>
        <p:spPr>
          <a:xfrm>
            <a:off x="6231960" y="1604520"/>
            <a:ext cx="5354400" cy="39776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35" name="Google Shape;35;p21"/>
          <p:cNvSpPr txBox="1">
            <a:spLocks noGrp="1"/>
          </p:cNvSpPr>
          <p:nvPr>
            <p:ph type="body" idx="3"/>
          </p:nvPr>
        </p:nvSpPr>
        <p:spPr>
          <a:xfrm>
            <a:off x="609480" y="368208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36880495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Title Content and 2 Content">
    <p:spTree>
      <p:nvGrpSpPr>
        <p:cNvPr id="1" name="Shape 36"/>
        <p:cNvGrpSpPr/>
        <p:nvPr/>
      </p:nvGrpSpPr>
      <p:grpSpPr>
        <a:xfrm>
          <a:off x="0" y="0"/>
          <a:ext cx="0" cy="0"/>
          <a:chOff x="0" y="0"/>
          <a:chExt cx="0" cy="0"/>
        </a:xfrm>
      </p:grpSpPr>
      <p:sp>
        <p:nvSpPr>
          <p:cNvPr id="37" name="Google Shape;37;p22"/>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8" name="Google Shape;38;p22"/>
          <p:cNvSpPr txBox="1">
            <a:spLocks noGrp="1"/>
          </p:cNvSpPr>
          <p:nvPr>
            <p:ph type="body" idx="1"/>
          </p:nvPr>
        </p:nvSpPr>
        <p:spPr>
          <a:xfrm>
            <a:off x="609480" y="1604520"/>
            <a:ext cx="5354400" cy="39776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39" name="Google Shape;39;p22"/>
          <p:cNvSpPr txBox="1">
            <a:spLocks noGrp="1"/>
          </p:cNvSpPr>
          <p:nvPr>
            <p:ph type="body" idx="2"/>
          </p:nvPr>
        </p:nvSpPr>
        <p:spPr>
          <a:xfrm>
            <a:off x="6231960" y="160452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40" name="Google Shape;40;p22"/>
          <p:cNvSpPr txBox="1">
            <a:spLocks noGrp="1"/>
          </p:cNvSpPr>
          <p:nvPr>
            <p:ph type="body" idx="3"/>
          </p:nvPr>
        </p:nvSpPr>
        <p:spPr>
          <a:xfrm>
            <a:off x="6231960" y="368208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5819192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itle, 2 Content over Content">
    <p:spTree>
      <p:nvGrpSpPr>
        <p:cNvPr id="1" name="Shape 41"/>
        <p:cNvGrpSpPr/>
        <p:nvPr/>
      </p:nvGrpSpPr>
      <p:grpSpPr>
        <a:xfrm>
          <a:off x="0" y="0"/>
          <a:ext cx="0" cy="0"/>
          <a:chOff x="0" y="0"/>
          <a:chExt cx="0" cy="0"/>
        </a:xfrm>
      </p:grpSpPr>
      <p:sp>
        <p:nvSpPr>
          <p:cNvPr id="42" name="Google Shape;42;p23"/>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3" name="Google Shape;43;p23"/>
          <p:cNvSpPr txBox="1">
            <a:spLocks noGrp="1"/>
          </p:cNvSpPr>
          <p:nvPr>
            <p:ph type="body" idx="1"/>
          </p:nvPr>
        </p:nvSpPr>
        <p:spPr>
          <a:xfrm>
            <a:off x="609480" y="160452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44" name="Google Shape;44;p23"/>
          <p:cNvSpPr txBox="1">
            <a:spLocks noGrp="1"/>
          </p:cNvSpPr>
          <p:nvPr>
            <p:ph type="body" idx="2"/>
          </p:nvPr>
        </p:nvSpPr>
        <p:spPr>
          <a:xfrm>
            <a:off x="6231960" y="160452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45" name="Google Shape;45;p23"/>
          <p:cNvSpPr txBox="1">
            <a:spLocks noGrp="1"/>
          </p:cNvSpPr>
          <p:nvPr>
            <p:ph type="body" idx="3"/>
          </p:nvPr>
        </p:nvSpPr>
        <p:spPr>
          <a:xfrm>
            <a:off x="609480" y="3682080"/>
            <a:ext cx="10972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21047243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Content over Content" type="objOverTx">
  <p:cSld name="Title, Content over Content">
    <p:spTree>
      <p:nvGrpSpPr>
        <p:cNvPr id="1" name="Shape 46"/>
        <p:cNvGrpSpPr/>
        <p:nvPr/>
      </p:nvGrpSpPr>
      <p:grpSpPr>
        <a:xfrm>
          <a:off x="0" y="0"/>
          <a:ext cx="0" cy="0"/>
          <a:chOff x="0" y="0"/>
          <a:chExt cx="0" cy="0"/>
        </a:xfrm>
      </p:grpSpPr>
      <p:sp>
        <p:nvSpPr>
          <p:cNvPr id="47" name="Google Shape;47;p24"/>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8" name="Google Shape;48;p24"/>
          <p:cNvSpPr txBox="1">
            <a:spLocks noGrp="1"/>
          </p:cNvSpPr>
          <p:nvPr>
            <p:ph type="body" idx="1"/>
          </p:nvPr>
        </p:nvSpPr>
        <p:spPr>
          <a:xfrm>
            <a:off x="609480" y="1604520"/>
            <a:ext cx="10972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49" name="Google Shape;49;p24"/>
          <p:cNvSpPr txBox="1">
            <a:spLocks noGrp="1"/>
          </p:cNvSpPr>
          <p:nvPr>
            <p:ph type="body" idx="2"/>
          </p:nvPr>
        </p:nvSpPr>
        <p:spPr>
          <a:xfrm>
            <a:off x="609480" y="3682080"/>
            <a:ext cx="10972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249233486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4 Content" type="fourObj">
  <p:cSld name="Title, 4 Content">
    <p:spTree>
      <p:nvGrpSpPr>
        <p:cNvPr id="1" name="Shape 50"/>
        <p:cNvGrpSpPr/>
        <p:nvPr/>
      </p:nvGrpSpPr>
      <p:grpSpPr>
        <a:xfrm>
          <a:off x="0" y="0"/>
          <a:ext cx="0" cy="0"/>
          <a:chOff x="0" y="0"/>
          <a:chExt cx="0" cy="0"/>
        </a:xfrm>
      </p:grpSpPr>
      <p:sp>
        <p:nvSpPr>
          <p:cNvPr id="51" name="Google Shape;51;p25"/>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2" name="Google Shape;52;p25"/>
          <p:cNvSpPr txBox="1">
            <a:spLocks noGrp="1"/>
          </p:cNvSpPr>
          <p:nvPr>
            <p:ph type="body" idx="1"/>
          </p:nvPr>
        </p:nvSpPr>
        <p:spPr>
          <a:xfrm>
            <a:off x="609480" y="160452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53" name="Google Shape;53;p25"/>
          <p:cNvSpPr txBox="1">
            <a:spLocks noGrp="1"/>
          </p:cNvSpPr>
          <p:nvPr>
            <p:ph type="body" idx="2"/>
          </p:nvPr>
        </p:nvSpPr>
        <p:spPr>
          <a:xfrm>
            <a:off x="6231960" y="160452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54" name="Google Shape;54;p25"/>
          <p:cNvSpPr txBox="1">
            <a:spLocks noGrp="1"/>
          </p:cNvSpPr>
          <p:nvPr>
            <p:ph type="body" idx="3"/>
          </p:nvPr>
        </p:nvSpPr>
        <p:spPr>
          <a:xfrm>
            <a:off x="609480" y="368208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55" name="Google Shape;55;p25"/>
          <p:cNvSpPr txBox="1">
            <a:spLocks noGrp="1"/>
          </p:cNvSpPr>
          <p:nvPr>
            <p:ph type="body" idx="4"/>
          </p:nvPr>
        </p:nvSpPr>
        <p:spPr>
          <a:xfrm>
            <a:off x="6231960" y="368208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4602235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56"/>
        <p:cNvGrpSpPr/>
        <p:nvPr/>
      </p:nvGrpSpPr>
      <p:grpSpPr>
        <a:xfrm>
          <a:off x="0" y="0"/>
          <a:ext cx="0" cy="0"/>
          <a:chOff x="0" y="0"/>
          <a:chExt cx="0" cy="0"/>
        </a:xfrm>
      </p:grpSpPr>
      <p:sp>
        <p:nvSpPr>
          <p:cNvPr id="57" name="Google Shape;57;p26"/>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8" name="Google Shape;58;p26"/>
          <p:cNvSpPr txBox="1">
            <a:spLocks noGrp="1"/>
          </p:cNvSpPr>
          <p:nvPr>
            <p:ph type="body" idx="1"/>
          </p:nvPr>
        </p:nvSpPr>
        <p:spPr>
          <a:xfrm>
            <a:off x="609480" y="1604520"/>
            <a:ext cx="35332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59" name="Google Shape;59;p26"/>
          <p:cNvSpPr txBox="1">
            <a:spLocks noGrp="1"/>
          </p:cNvSpPr>
          <p:nvPr>
            <p:ph type="body" idx="2"/>
          </p:nvPr>
        </p:nvSpPr>
        <p:spPr>
          <a:xfrm>
            <a:off x="4319640" y="1604520"/>
            <a:ext cx="35332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60" name="Google Shape;60;p26"/>
          <p:cNvSpPr txBox="1">
            <a:spLocks noGrp="1"/>
          </p:cNvSpPr>
          <p:nvPr>
            <p:ph type="body" idx="3"/>
          </p:nvPr>
        </p:nvSpPr>
        <p:spPr>
          <a:xfrm>
            <a:off x="8029800" y="1604520"/>
            <a:ext cx="35332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61" name="Google Shape;61;p26"/>
          <p:cNvSpPr txBox="1">
            <a:spLocks noGrp="1"/>
          </p:cNvSpPr>
          <p:nvPr>
            <p:ph type="body" idx="4"/>
          </p:nvPr>
        </p:nvSpPr>
        <p:spPr>
          <a:xfrm>
            <a:off x="609480" y="3682080"/>
            <a:ext cx="35332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62" name="Google Shape;62;p26"/>
          <p:cNvSpPr txBox="1">
            <a:spLocks noGrp="1"/>
          </p:cNvSpPr>
          <p:nvPr>
            <p:ph type="body" idx="5"/>
          </p:nvPr>
        </p:nvSpPr>
        <p:spPr>
          <a:xfrm>
            <a:off x="4319640" y="3682080"/>
            <a:ext cx="35332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63" name="Google Shape;63;p26"/>
          <p:cNvSpPr txBox="1">
            <a:spLocks noGrp="1"/>
          </p:cNvSpPr>
          <p:nvPr>
            <p:ph type="body" idx="6"/>
          </p:nvPr>
        </p:nvSpPr>
        <p:spPr>
          <a:xfrm>
            <a:off x="8029800" y="3682080"/>
            <a:ext cx="35332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385769324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Slide" type="blank">
  <p:cSld name="Blank Slide">
    <p:spTree>
      <p:nvGrpSpPr>
        <p:cNvPr id="1" name="Shape 155"/>
        <p:cNvGrpSpPr/>
        <p:nvPr/>
      </p:nvGrpSpPr>
      <p:grpSpPr>
        <a:xfrm>
          <a:off x="0" y="0"/>
          <a:ext cx="0" cy="0"/>
          <a:chOff x="0" y="0"/>
          <a:chExt cx="0" cy="0"/>
        </a:xfrm>
      </p:grpSpPr>
    </p:spTree>
    <p:extLst>
      <p:ext uri="{BB962C8B-B14F-4D97-AF65-F5344CB8AC3E}">
        <p14:creationId xmlns:p14="http://schemas.microsoft.com/office/powerpoint/2010/main" val="2797011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3 1">
    <p:spTree>
      <p:nvGrpSpPr>
        <p:cNvPr id="1" name=""/>
        <p:cNvGrpSpPr/>
        <p:nvPr/>
      </p:nvGrpSpPr>
      <p:grpSpPr>
        <a:xfrm>
          <a:off x="0" y="0"/>
          <a:ext cx="0" cy="0"/>
          <a:chOff x="0" y="0"/>
          <a:chExt cx="0" cy="0"/>
        </a:xfrm>
      </p:grpSpPr>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Slide" type="tx">
  <p:cSld name="Title Slide">
    <p:spTree>
      <p:nvGrpSpPr>
        <p:cNvPr id="1" name="Shape 156"/>
        <p:cNvGrpSpPr/>
        <p:nvPr/>
      </p:nvGrpSpPr>
      <p:grpSpPr>
        <a:xfrm>
          <a:off x="0" y="0"/>
          <a:ext cx="0" cy="0"/>
          <a:chOff x="0" y="0"/>
          <a:chExt cx="0" cy="0"/>
        </a:xfrm>
      </p:grpSpPr>
      <p:sp>
        <p:nvSpPr>
          <p:cNvPr id="157" name="Google Shape;157;p38"/>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58" name="Google Shape;158;p38"/>
          <p:cNvSpPr txBox="1">
            <a:spLocks noGrp="1"/>
          </p:cNvSpPr>
          <p:nvPr>
            <p:ph type="subTitle" idx="1"/>
          </p:nvPr>
        </p:nvSpPr>
        <p:spPr>
          <a:xfrm>
            <a:off x="609480" y="1604520"/>
            <a:ext cx="10972400" cy="39776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40965127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Content" type="obj">
  <p:cSld name="Title, Content">
    <p:spTree>
      <p:nvGrpSpPr>
        <p:cNvPr id="1" name="Shape 159"/>
        <p:cNvGrpSpPr/>
        <p:nvPr/>
      </p:nvGrpSpPr>
      <p:grpSpPr>
        <a:xfrm>
          <a:off x="0" y="0"/>
          <a:ext cx="0" cy="0"/>
          <a:chOff x="0" y="0"/>
          <a:chExt cx="0" cy="0"/>
        </a:xfrm>
      </p:grpSpPr>
      <p:sp>
        <p:nvSpPr>
          <p:cNvPr id="160" name="Google Shape;160;p39"/>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61" name="Google Shape;161;p39"/>
          <p:cNvSpPr txBox="1">
            <a:spLocks noGrp="1"/>
          </p:cNvSpPr>
          <p:nvPr>
            <p:ph type="body" idx="1"/>
          </p:nvPr>
        </p:nvSpPr>
        <p:spPr>
          <a:xfrm>
            <a:off x="609480" y="1604520"/>
            <a:ext cx="10972400" cy="39776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72141442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2 Content" type="twoObj">
  <p:cSld name="Title, 2 Content">
    <p:spTree>
      <p:nvGrpSpPr>
        <p:cNvPr id="1" name="Shape 162"/>
        <p:cNvGrpSpPr/>
        <p:nvPr/>
      </p:nvGrpSpPr>
      <p:grpSpPr>
        <a:xfrm>
          <a:off x="0" y="0"/>
          <a:ext cx="0" cy="0"/>
          <a:chOff x="0" y="0"/>
          <a:chExt cx="0" cy="0"/>
        </a:xfrm>
      </p:grpSpPr>
      <p:sp>
        <p:nvSpPr>
          <p:cNvPr id="163" name="Google Shape;163;p40"/>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64" name="Google Shape;164;p40"/>
          <p:cNvSpPr txBox="1">
            <a:spLocks noGrp="1"/>
          </p:cNvSpPr>
          <p:nvPr>
            <p:ph type="body" idx="1"/>
          </p:nvPr>
        </p:nvSpPr>
        <p:spPr>
          <a:xfrm>
            <a:off x="609480" y="1604520"/>
            <a:ext cx="5354400" cy="39776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65" name="Google Shape;165;p40"/>
          <p:cNvSpPr txBox="1">
            <a:spLocks noGrp="1"/>
          </p:cNvSpPr>
          <p:nvPr>
            <p:ph type="body" idx="2"/>
          </p:nvPr>
        </p:nvSpPr>
        <p:spPr>
          <a:xfrm>
            <a:off x="6231960" y="1604520"/>
            <a:ext cx="5354400" cy="39776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5132135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66"/>
        <p:cNvGrpSpPr/>
        <p:nvPr/>
      </p:nvGrpSpPr>
      <p:grpSpPr>
        <a:xfrm>
          <a:off x="0" y="0"/>
          <a:ext cx="0" cy="0"/>
          <a:chOff x="0" y="0"/>
          <a:chExt cx="0" cy="0"/>
        </a:xfrm>
      </p:grpSpPr>
      <p:sp>
        <p:nvSpPr>
          <p:cNvPr id="167" name="Google Shape;167;p41"/>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23419977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entered Text" type="objOnly">
  <p:cSld name="Centered Text">
    <p:spTree>
      <p:nvGrpSpPr>
        <p:cNvPr id="1" name="Shape 168"/>
        <p:cNvGrpSpPr/>
        <p:nvPr/>
      </p:nvGrpSpPr>
      <p:grpSpPr>
        <a:xfrm>
          <a:off x="0" y="0"/>
          <a:ext cx="0" cy="0"/>
          <a:chOff x="0" y="0"/>
          <a:chExt cx="0" cy="0"/>
        </a:xfrm>
      </p:grpSpPr>
      <p:sp>
        <p:nvSpPr>
          <p:cNvPr id="169" name="Google Shape;169;p42"/>
          <p:cNvSpPr txBox="1">
            <a:spLocks noGrp="1"/>
          </p:cNvSpPr>
          <p:nvPr>
            <p:ph type="subTitle" idx="1"/>
          </p:nvPr>
        </p:nvSpPr>
        <p:spPr>
          <a:xfrm>
            <a:off x="609480" y="273600"/>
            <a:ext cx="10972400" cy="53080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8552357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itle, 2 Content and Content">
    <p:spTree>
      <p:nvGrpSpPr>
        <p:cNvPr id="1" name="Shape 170"/>
        <p:cNvGrpSpPr/>
        <p:nvPr/>
      </p:nvGrpSpPr>
      <p:grpSpPr>
        <a:xfrm>
          <a:off x="0" y="0"/>
          <a:ext cx="0" cy="0"/>
          <a:chOff x="0" y="0"/>
          <a:chExt cx="0" cy="0"/>
        </a:xfrm>
      </p:grpSpPr>
      <p:sp>
        <p:nvSpPr>
          <p:cNvPr id="171" name="Google Shape;171;p43"/>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72" name="Google Shape;172;p43"/>
          <p:cNvSpPr txBox="1">
            <a:spLocks noGrp="1"/>
          </p:cNvSpPr>
          <p:nvPr>
            <p:ph type="body" idx="1"/>
          </p:nvPr>
        </p:nvSpPr>
        <p:spPr>
          <a:xfrm>
            <a:off x="609480" y="1604520"/>
            <a:ext cx="53544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73" name="Google Shape;173;p43"/>
          <p:cNvSpPr txBox="1">
            <a:spLocks noGrp="1"/>
          </p:cNvSpPr>
          <p:nvPr>
            <p:ph type="body" idx="2"/>
          </p:nvPr>
        </p:nvSpPr>
        <p:spPr>
          <a:xfrm>
            <a:off x="6231960" y="1604520"/>
            <a:ext cx="5354400" cy="39776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74" name="Google Shape;174;p43"/>
          <p:cNvSpPr txBox="1">
            <a:spLocks noGrp="1"/>
          </p:cNvSpPr>
          <p:nvPr>
            <p:ph type="body" idx="3"/>
          </p:nvPr>
        </p:nvSpPr>
        <p:spPr>
          <a:xfrm>
            <a:off x="609480" y="3682080"/>
            <a:ext cx="53544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98664724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Title Content and 2 Content">
    <p:spTree>
      <p:nvGrpSpPr>
        <p:cNvPr id="1" name="Shape 175"/>
        <p:cNvGrpSpPr/>
        <p:nvPr/>
      </p:nvGrpSpPr>
      <p:grpSpPr>
        <a:xfrm>
          <a:off x="0" y="0"/>
          <a:ext cx="0" cy="0"/>
          <a:chOff x="0" y="0"/>
          <a:chExt cx="0" cy="0"/>
        </a:xfrm>
      </p:grpSpPr>
      <p:sp>
        <p:nvSpPr>
          <p:cNvPr id="176" name="Google Shape;176;p44"/>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77" name="Google Shape;177;p44"/>
          <p:cNvSpPr txBox="1">
            <a:spLocks noGrp="1"/>
          </p:cNvSpPr>
          <p:nvPr>
            <p:ph type="body" idx="1"/>
          </p:nvPr>
        </p:nvSpPr>
        <p:spPr>
          <a:xfrm>
            <a:off x="609480" y="1604520"/>
            <a:ext cx="5354400" cy="39776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78" name="Google Shape;178;p44"/>
          <p:cNvSpPr txBox="1">
            <a:spLocks noGrp="1"/>
          </p:cNvSpPr>
          <p:nvPr>
            <p:ph type="body" idx="2"/>
          </p:nvPr>
        </p:nvSpPr>
        <p:spPr>
          <a:xfrm>
            <a:off x="6231960" y="1604520"/>
            <a:ext cx="53544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79" name="Google Shape;179;p44"/>
          <p:cNvSpPr txBox="1">
            <a:spLocks noGrp="1"/>
          </p:cNvSpPr>
          <p:nvPr>
            <p:ph type="body" idx="3"/>
          </p:nvPr>
        </p:nvSpPr>
        <p:spPr>
          <a:xfrm>
            <a:off x="6231960" y="3682080"/>
            <a:ext cx="53544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73169290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itle, 2 Content over Content">
    <p:spTree>
      <p:nvGrpSpPr>
        <p:cNvPr id="1" name="Shape 180"/>
        <p:cNvGrpSpPr/>
        <p:nvPr/>
      </p:nvGrpSpPr>
      <p:grpSpPr>
        <a:xfrm>
          <a:off x="0" y="0"/>
          <a:ext cx="0" cy="0"/>
          <a:chOff x="0" y="0"/>
          <a:chExt cx="0" cy="0"/>
        </a:xfrm>
      </p:grpSpPr>
      <p:sp>
        <p:nvSpPr>
          <p:cNvPr id="181" name="Google Shape;181;p45"/>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82" name="Google Shape;182;p45"/>
          <p:cNvSpPr txBox="1">
            <a:spLocks noGrp="1"/>
          </p:cNvSpPr>
          <p:nvPr>
            <p:ph type="body" idx="1"/>
          </p:nvPr>
        </p:nvSpPr>
        <p:spPr>
          <a:xfrm>
            <a:off x="609480" y="1604520"/>
            <a:ext cx="53544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83" name="Google Shape;183;p45"/>
          <p:cNvSpPr txBox="1">
            <a:spLocks noGrp="1"/>
          </p:cNvSpPr>
          <p:nvPr>
            <p:ph type="body" idx="2"/>
          </p:nvPr>
        </p:nvSpPr>
        <p:spPr>
          <a:xfrm>
            <a:off x="6231960" y="1604520"/>
            <a:ext cx="53544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84" name="Google Shape;184;p45"/>
          <p:cNvSpPr txBox="1">
            <a:spLocks noGrp="1"/>
          </p:cNvSpPr>
          <p:nvPr>
            <p:ph type="body" idx="3"/>
          </p:nvPr>
        </p:nvSpPr>
        <p:spPr>
          <a:xfrm>
            <a:off x="609480" y="3682080"/>
            <a:ext cx="109724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59327193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Content over Content" type="objOverTx">
  <p:cSld name="Title, Content over Content">
    <p:spTree>
      <p:nvGrpSpPr>
        <p:cNvPr id="1" name="Shape 185"/>
        <p:cNvGrpSpPr/>
        <p:nvPr/>
      </p:nvGrpSpPr>
      <p:grpSpPr>
        <a:xfrm>
          <a:off x="0" y="0"/>
          <a:ext cx="0" cy="0"/>
          <a:chOff x="0" y="0"/>
          <a:chExt cx="0" cy="0"/>
        </a:xfrm>
      </p:grpSpPr>
      <p:sp>
        <p:nvSpPr>
          <p:cNvPr id="186" name="Google Shape;186;p46"/>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87" name="Google Shape;187;p46"/>
          <p:cNvSpPr txBox="1">
            <a:spLocks noGrp="1"/>
          </p:cNvSpPr>
          <p:nvPr>
            <p:ph type="body" idx="1"/>
          </p:nvPr>
        </p:nvSpPr>
        <p:spPr>
          <a:xfrm>
            <a:off x="609480" y="1604520"/>
            <a:ext cx="109724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88" name="Google Shape;188;p46"/>
          <p:cNvSpPr txBox="1">
            <a:spLocks noGrp="1"/>
          </p:cNvSpPr>
          <p:nvPr>
            <p:ph type="body" idx="2"/>
          </p:nvPr>
        </p:nvSpPr>
        <p:spPr>
          <a:xfrm>
            <a:off x="609480" y="3682080"/>
            <a:ext cx="109724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79682207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4 Content" type="fourObj">
  <p:cSld name="Title, 4 Content">
    <p:spTree>
      <p:nvGrpSpPr>
        <p:cNvPr id="1" name="Shape 189"/>
        <p:cNvGrpSpPr/>
        <p:nvPr/>
      </p:nvGrpSpPr>
      <p:grpSpPr>
        <a:xfrm>
          <a:off x="0" y="0"/>
          <a:ext cx="0" cy="0"/>
          <a:chOff x="0" y="0"/>
          <a:chExt cx="0" cy="0"/>
        </a:xfrm>
      </p:grpSpPr>
      <p:sp>
        <p:nvSpPr>
          <p:cNvPr id="190" name="Google Shape;190;p47"/>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91" name="Google Shape;191;p47"/>
          <p:cNvSpPr txBox="1">
            <a:spLocks noGrp="1"/>
          </p:cNvSpPr>
          <p:nvPr>
            <p:ph type="body" idx="1"/>
          </p:nvPr>
        </p:nvSpPr>
        <p:spPr>
          <a:xfrm>
            <a:off x="609480" y="1604520"/>
            <a:ext cx="53544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92" name="Google Shape;192;p47"/>
          <p:cNvSpPr txBox="1">
            <a:spLocks noGrp="1"/>
          </p:cNvSpPr>
          <p:nvPr>
            <p:ph type="body" idx="2"/>
          </p:nvPr>
        </p:nvSpPr>
        <p:spPr>
          <a:xfrm>
            <a:off x="6231960" y="1604520"/>
            <a:ext cx="53544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93" name="Google Shape;193;p47"/>
          <p:cNvSpPr txBox="1">
            <a:spLocks noGrp="1"/>
          </p:cNvSpPr>
          <p:nvPr>
            <p:ph type="body" idx="3"/>
          </p:nvPr>
        </p:nvSpPr>
        <p:spPr>
          <a:xfrm>
            <a:off x="609480" y="3682080"/>
            <a:ext cx="53544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94" name="Google Shape;194;p47"/>
          <p:cNvSpPr txBox="1">
            <a:spLocks noGrp="1"/>
          </p:cNvSpPr>
          <p:nvPr>
            <p:ph type="body" idx="4"/>
          </p:nvPr>
        </p:nvSpPr>
        <p:spPr>
          <a:xfrm>
            <a:off x="6231960" y="3682080"/>
            <a:ext cx="53544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0109808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2">
    <p:spTree>
      <p:nvGrpSpPr>
        <p:cNvPr id="1" name=""/>
        <p:cNvGrpSpPr/>
        <p:nvPr/>
      </p:nvGrpSpPr>
      <p:grpSpPr>
        <a:xfrm>
          <a:off x="0" y="0"/>
          <a:ext cx="0" cy="0"/>
          <a:chOff x="0" y="0"/>
          <a:chExt cx="0" cy="0"/>
        </a:xfrm>
      </p:grpSpPr>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95"/>
        <p:cNvGrpSpPr/>
        <p:nvPr/>
      </p:nvGrpSpPr>
      <p:grpSpPr>
        <a:xfrm>
          <a:off x="0" y="0"/>
          <a:ext cx="0" cy="0"/>
          <a:chOff x="0" y="0"/>
          <a:chExt cx="0" cy="0"/>
        </a:xfrm>
      </p:grpSpPr>
      <p:sp>
        <p:nvSpPr>
          <p:cNvPr id="196" name="Google Shape;196;p48"/>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97" name="Google Shape;197;p48"/>
          <p:cNvSpPr txBox="1">
            <a:spLocks noGrp="1"/>
          </p:cNvSpPr>
          <p:nvPr>
            <p:ph type="body" idx="1"/>
          </p:nvPr>
        </p:nvSpPr>
        <p:spPr>
          <a:xfrm>
            <a:off x="609480" y="1604520"/>
            <a:ext cx="35332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98" name="Google Shape;198;p48"/>
          <p:cNvSpPr txBox="1">
            <a:spLocks noGrp="1"/>
          </p:cNvSpPr>
          <p:nvPr>
            <p:ph type="body" idx="2"/>
          </p:nvPr>
        </p:nvSpPr>
        <p:spPr>
          <a:xfrm>
            <a:off x="4319640" y="1604520"/>
            <a:ext cx="35332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99" name="Google Shape;199;p48"/>
          <p:cNvSpPr txBox="1">
            <a:spLocks noGrp="1"/>
          </p:cNvSpPr>
          <p:nvPr>
            <p:ph type="body" idx="3"/>
          </p:nvPr>
        </p:nvSpPr>
        <p:spPr>
          <a:xfrm>
            <a:off x="8029800" y="1604520"/>
            <a:ext cx="35332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200" name="Google Shape;200;p48"/>
          <p:cNvSpPr txBox="1">
            <a:spLocks noGrp="1"/>
          </p:cNvSpPr>
          <p:nvPr>
            <p:ph type="body" idx="4"/>
          </p:nvPr>
        </p:nvSpPr>
        <p:spPr>
          <a:xfrm>
            <a:off x="609480" y="3682080"/>
            <a:ext cx="35332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201" name="Google Shape;201;p48"/>
          <p:cNvSpPr txBox="1">
            <a:spLocks noGrp="1"/>
          </p:cNvSpPr>
          <p:nvPr>
            <p:ph type="body" idx="5"/>
          </p:nvPr>
        </p:nvSpPr>
        <p:spPr>
          <a:xfrm>
            <a:off x="4319640" y="3682080"/>
            <a:ext cx="35332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202" name="Google Shape;202;p48"/>
          <p:cNvSpPr txBox="1">
            <a:spLocks noGrp="1"/>
          </p:cNvSpPr>
          <p:nvPr>
            <p:ph type="body" idx="6"/>
          </p:nvPr>
        </p:nvSpPr>
        <p:spPr>
          <a:xfrm>
            <a:off x="8029800" y="3682080"/>
            <a:ext cx="35332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779532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2 2 1">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2 1">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1">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11.xml"/><Relationship Id="rId1" Type="http://schemas.openxmlformats.org/officeDocument/2006/relationships/slideLayout" Target="../slideLayouts/slideLayout11.xml"/><Relationship Id="rId4" Type="http://schemas.openxmlformats.org/officeDocument/2006/relationships/image" Target="../media/image2.png"/></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12.xml"/><Relationship Id="rId1" Type="http://schemas.openxmlformats.org/officeDocument/2006/relationships/slideLayout" Target="../slideLayouts/slideLayout12.xml"/><Relationship Id="rId4" Type="http://schemas.openxmlformats.org/officeDocument/2006/relationships/image" Target="../media/image2.png"/></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9.xml"/><Relationship Id="rId1" Type="http://schemas.openxmlformats.org/officeDocument/2006/relationships/slideLayout" Target="../slideLayouts/slideLayout19.xml"/><Relationship Id="rId4" Type="http://schemas.openxmlformats.org/officeDocument/2006/relationships/image" Target="../media/image8.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23.xml"/><Relationship Id="rId1" Type="http://schemas.openxmlformats.org/officeDocument/2006/relationships/slideLayout" Target="../slideLayouts/slideLayout23.xml"/><Relationship Id="rId4" Type="http://schemas.openxmlformats.org/officeDocument/2006/relationships/image" Target="../media/image2.png"/></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24.xml"/><Relationship Id="rId1" Type="http://schemas.openxmlformats.org/officeDocument/2006/relationships/slideLayout" Target="../slideLayouts/slideLayout24.xml"/><Relationship Id="rId4" Type="http://schemas.openxmlformats.org/officeDocument/2006/relationships/image" Target="../media/image2.png"/></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25.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26.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image" Target="../media/image13.png"/><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2.gif"/></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27.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5.xml"/><Relationship Id="rId1" Type="http://schemas.openxmlformats.org/officeDocument/2006/relationships/slideLayout" Target="../slideLayouts/slideLayout5.xml"/><Relationship Id="rId4"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Google Shape;49;p31"/>
          <p:cNvPicPr/>
          <p:nvPr/>
        </p:nvPicPr>
        <p:blipFill>
          <a:blip r:embed="rId3"/>
          <a:stretch/>
        </p:blipFill>
        <p:spPr>
          <a:xfrm>
            <a:off x="0" y="5399280"/>
            <a:ext cx="12190680" cy="1458720"/>
          </a:xfrm>
          <a:prstGeom prst="rect">
            <a:avLst/>
          </a:prstGeom>
          <a:ln w="0">
            <a:noFill/>
          </a:ln>
        </p:spPr>
      </p:pic>
      <p:pic>
        <p:nvPicPr>
          <p:cNvPr id="4" name="Google Shape;52;p31"/>
          <p:cNvPicPr/>
          <p:nvPr/>
        </p:nvPicPr>
        <p:blipFill>
          <a:blip r:embed="rId4"/>
          <a:stretch/>
        </p:blipFill>
        <p:spPr>
          <a:xfrm>
            <a:off x="450000" y="5927040"/>
            <a:ext cx="448920" cy="556200"/>
          </a:xfrm>
          <a:prstGeom prst="rect">
            <a:avLst/>
          </a:prstGeom>
          <a:ln w="0">
            <a:noFill/>
          </a:ln>
        </p:spPr>
      </p:pic>
      <p:sp>
        <p:nvSpPr>
          <p:cNvPr id="5" name="PlaceHolder 1"/>
          <p:cNvSpPr>
            <a:spLocks noGrp="1"/>
          </p:cNvSpPr>
          <p:nvPr>
            <p:ph type="sldNum" idx="1"/>
          </p:nvPr>
        </p:nvSpPr>
        <p:spPr>
          <a:xfrm>
            <a:off x="11296080" y="6217560"/>
            <a:ext cx="730440" cy="523800"/>
          </a:xfrm>
          <a:prstGeom prst="rect">
            <a:avLst/>
          </a:prstGeom>
          <a:noFill/>
          <a:ln w="0">
            <a:noFill/>
          </a:ln>
        </p:spPr>
        <p:txBody>
          <a:bodyPr lIns="122040" tIns="122040" rIns="122040" bIns="122040" anchor="ctr">
            <a:noAutofit/>
          </a:bodyPr>
          <a:lstStyle>
            <a:lvl1pPr indent="0" algn="r">
              <a:lnSpc>
                <a:spcPct val="100000"/>
              </a:lnSpc>
              <a:buNone/>
              <a:tabLst>
                <a:tab pos="0" algn="l"/>
              </a:tabLst>
              <a:defRPr lang="es-ES" sz="1300" b="0" strike="noStrike" spc="-1">
                <a:solidFill>
                  <a:schemeClr val="dk2"/>
                </a:solidFill>
                <a:latin typeface="Arial"/>
                <a:ea typeface="Arial"/>
              </a:defRPr>
            </a:lvl1pPr>
          </a:lstStyle>
          <a:p>
            <a:pPr indent="0" algn="r">
              <a:lnSpc>
                <a:spcPct val="100000"/>
              </a:lnSpc>
              <a:buNone/>
              <a:tabLst>
                <a:tab pos="0" algn="l"/>
              </a:tabLst>
            </a:pPr>
            <a:fld id="{C71D65C9-06EA-4618-9C2E-82177ABC4489}" type="slidenum">
              <a:rPr lang="es-ES" sz="1300" b="0" strike="noStrike" spc="-1">
                <a:solidFill>
                  <a:schemeClr val="dk2"/>
                </a:solidFill>
                <a:latin typeface="Arial"/>
                <a:ea typeface="Arial"/>
              </a:rPr>
              <a:t>‹Nº›</a:t>
            </a:fld>
            <a:endParaRPr lang="es-ES" sz="13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6" name="Google Shape;16;p23"/>
          <p:cNvPicPr/>
          <p:nvPr/>
        </p:nvPicPr>
        <p:blipFill>
          <a:blip r:embed="rId3">
            <a:alphaModFix amt="17000"/>
          </a:blip>
          <a:stretch/>
        </p:blipFill>
        <p:spPr>
          <a:xfrm rot="5400000">
            <a:off x="8136720" y="1628280"/>
            <a:ext cx="6088320" cy="4383720"/>
          </a:xfrm>
          <a:prstGeom prst="rect">
            <a:avLst/>
          </a:prstGeom>
          <a:ln w="0">
            <a:noFill/>
          </a:ln>
        </p:spPr>
      </p:pic>
      <p:sp>
        <p:nvSpPr>
          <p:cNvPr id="17" name="Google Shape;18;p23"/>
          <p:cNvSpPr/>
          <p:nvPr/>
        </p:nvSpPr>
        <p:spPr>
          <a:xfrm>
            <a:off x="-950760" y="2008440"/>
            <a:ext cx="4080240" cy="4025160"/>
          </a:xfrm>
          <a:prstGeom prst="ellipse">
            <a:avLst/>
          </a:prstGeom>
          <a:solidFill>
            <a:schemeClr val="accent3"/>
          </a:solidFill>
          <a:ln w="9525">
            <a:solidFill>
              <a:srgbClr val="3B3B3B"/>
            </a:solidFill>
            <a:round/>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s-ES" sz="1400" b="0" strike="noStrike" spc="-1">
              <a:solidFill>
                <a:srgbClr val="FFFFFF"/>
              </a:solidFill>
              <a:latin typeface="Arial"/>
            </a:endParaRPr>
          </a:p>
        </p:txBody>
      </p:sp>
      <p:pic>
        <p:nvPicPr>
          <p:cNvPr id="18" name="Google Shape;20;p23"/>
          <p:cNvPicPr/>
          <p:nvPr/>
        </p:nvPicPr>
        <p:blipFill>
          <a:blip r:embed="rId4"/>
          <a:stretch/>
        </p:blipFill>
        <p:spPr>
          <a:xfrm>
            <a:off x="960120" y="960120"/>
            <a:ext cx="538560" cy="666360"/>
          </a:xfrm>
          <a:prstGeom prst="rect">
            <a:avLst/>
          </a:prstGeom>
          <a:ln w="0">
            <a:noFill/>
          </a:ln>
        </p:spPr>
      </p:pic>
      <p:sp>
        <p:nvSpPr>
          <p:cNvPr id="1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r>
              <a:rPr lang="es-ES" sz="4400" b="0" strike="noStrike" spc="-1">
                <a:solidFill>
                  <a:srgbClr val="FFFFFF"/>
                </a:solidFill>
                <a:latin typeface="Arial"/>
              </a:rPr>
              <a:t>Pulse para editar el formato del texto de título</a:t>
            </a:r>
          </a:p>
        </p:txBody>
      </p:sp>
      <p:sp>
        <p:nvSpPr>
          <p:cNvPr id="20"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es-ES" sz="3200" b="0" strike="noStrike" spc="-1">
                <a:solidFill>
                  <a:srgbClr val="FFFFFF"/>
                </a:solidFill>
                <a:latin typeface="Arial"/>
              </a:rPr>
              <a:t>Pulse para editar el formato de texto del esquema</a:t>
            </a:r>
          </a:p>
          <a:p>
            <a:pPr marL="864000" lvl="1" indent="-324000">
              <a:spcBef>
                <a:spcPts val="1134"/>
              </a:spcBef>
              <a:buClr>
                <a:srgbClr val="FFFFFF"/>
              </a:buClr>
              <a:buSzPct val="75000"/>
              <a:buFont typeface="Symbol" charset="2"/>
              <a:buChar char=""/>
            </a:pPr>
            <a:r>
              <a:rPr lang="es-ES" sz="2800" b="0" strike="noStrike" spc="-1">
                <a:solidFill>
                  <a:srgbClr val="FFFFFF"/>
                </a:solidFill>
                <a:latin typeface="Arial"/>
              </a:rPr>
              <a:t>Segundo nivel del esquema</a:t>
            </a:r>
          </a:p>
          <a:p>
            <a:pPr marL="1296000" lvl="2" indent="-288000">
              <a:spcBef>
                <a:spcPts val="850"/>
              </a:spcBef>
              <a:buClr>
                <a:srgbClr val="FFFFFF"/>
              </a:buClr>
              <a:buSzPct val="45000"/>
              <a:buFont typeface="Wingdings" charset="2"/>
              <a:buChar char=""/>
            </a:pPr>
            <a:r>
              <a:rPr lang="es-ES" sz="2400" b="0" strike="noStrike" spc="-1">
                <a:solidFill>
                  <a:srgbClr val="FFFFFF"/>
                </a:solidFill>
                <a:latin typeface="Arial"/>
              </a:rPr>
              <a:t>Tercer nivel del esquema</a:t>
            </a:r>
          </a:p>
          <a:p>
            <a:pPr marL="1728000" lvl="3" indent="-216000">
              <a:spcBef>
                <a:spcPts val="567"/>
              </a:spcBef>
              <a:buClr>
                <a:srgbClr val="FFFFFF"/>
              </a:buClr>
              <a:buSzPct val="75000"/>
              <a:buFont typeface="Symbol" charset="2"/>
              <a:buChar char=""/>
            </a:pPr>
            <a:r>
              <a:rPr lang="es-ES" sz="2000" b="0" strike="noStrike" spc="-1">
                <a:solidFill>
                  <a:srgbClr val="FFFFFF"/>
                </a:solidFill>
                <a:latin typeface="Arial"/>
              </a:rPr>
              <a:t>Cuarto nivel del esquema</a:t>
            </a:r>
          </a:p>
          <a:p>
            <a:pPr marL="2160000" lvl="4" indent="-216000">
              <a:spcBef>
                <a:spcPts val="283"/>
              </a:spcBef>
              <a:buClr>
                <a:srgbClr val="FFFFFF"/>
              </a:buClr>
              <a:buSzPct val="45000"/>
              <a:buFont typeface="Wingdings" charset="2"/>
              <a:buChar char=""/>
            </a:pPr>
            <a:r>
              <a:rPr lang="es-ES" sz="2000" b="0" strike="noStrike" spc="-1">
                <a:solidFill>
                  <a:srgbClr val="FFFFFF"/>
                </a:solidFill>
                <a:latin typeface="Arial"/>
              </a:rPr>
              <a:t>Quinto nivel del esquema</a:t>
            </a:r>
          </a:p>
          <a:p>
            <a:pPr marL="2592000" lvl="5" indent="-216000">
              <a:spcBef>
                <a:spcPts val="283"/>
              </a:spcBef>
              <a:buClr>
                <a:srgbClr val="FFFFFF"/>
              </a:buClr>
              <a:buSzPct val="45000"/>
              <a:buFont typeface="Wingdings" charset="2"/>
              <a:buChar char=""/>
            </a:pPr>
            <a:r>
              <a:rPr lang="es-ES" sz="2000" b="0" strike="noStrike" spc="-1">
                <a:solidFill>
                  <a:srgbClr val="FFFFFF"/>
                </a:solidFill>
                <a:latin typeface="Arial"/>
              </a:rPr>
              <a:t>Sexto nivel del esquema</a:t>
            </a:r>
          </a:p>
          <a:p>
            <a:pPr marL="3024000" lvl="6" indent="-216000">
              <a:spcBef>
                <a:spcPts val="283"/>
              </a:spcBef>
              <a:buClr>
                <a:srgbClr val="FFFFFF"/>
              </a:buClr>
              <a:buSzPct val="45000"/>
              <a:buFont typeface="Wingdings" charset="2"/>
              <a:buChar char=""/>
            </a:pPr>
            <a:r>
              <a:rPr lang="es-ES" sz="2000" b="0" strike="noStrike" spc="-1">
                <a:solidFill>
                  <a:srgbClr val="FFFFFF"/>
                </a:solidFill>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1" name="Google Shape;95;p41"/>
          <p:cNvPicPr/>
          <p:nvPr/>
        </p:nvPicPr>
        <p:blipFill>
          <a:blip r:embed="rId3"/>
          <a:stretch/>
        </p:blipFill>
        <p:spPr>
          <a:xfrm>
            <a:off x="-46800" y="5504040"/>
            <a:ext cx="12434400" cy="1772280"/>
          </a:xfrm>
          <a:prstGeom prst="rect">
            <a:avLst/>
          </a:prstGeom>
          <a:ln w="0">
            <a:noFill/>
          </a:ln>
        </p:spPr>
      </p:pic>
      <p:pic>
        <p:nvPicPr>
          <p:cNvPr id="22" name="Google Shape;98;p41"/>
          <p:cNvPicPr/>
          <p:nvPr/>
        </p:nvPicPr>
        <p:blipFill>
          <a:blip r:embed="rId4"/>
          <a:stretch/>
        </p:blipFill>
        <p:spPr>
          <a:xfrm>
            <a:off x="450000" y="5927040"/>
            <a:ext cx="448920" cy="556200"/>
          </a:xfrm>
          <a:prstGeom prst="rect">
            <a:avLst/>
          </a:prstGeom>
          <a:ln w="0">
            <a:noFill/>
          </a:ln>
        </p:spPr>
      </p:pic>
      <p:sp>
        <p:nvSpPr>
          <p:cNvPr id="23" name="PlaceHolder 1"/>
          <p:cNvSpPr>
            <a:spLocks noGrp="1"/>
          </p:cNvSpPr>
          <p:nvPr>
            <p:ph type="sldNum" idx="2"/>
          </p:nvPr>
        </p:nvSpPr>
        <p:spPr>
          <a:xfrm>
            <a:off x="11296080" y="6217560"/>
            <a:ext cx="730440" cy="523800"/>
          </a:xfrm>
          <a:prstGeom prst="rect">
            <a:avLst/>
          </a:prstGeom>
          <a:noFill/>
          <a:ln w="0">
            <a:noFill/>
          </a:ln>
        </p:spPr>
        <p:txBody>
          <a:bodyPr lIns="122040" tIns="122040" rIns="122040" bIns="122040" anchor="ctr">
            <a:noAutofit/>
          </a:bodyPr>
          <a:lstStyle>
            <a:lvl1pPr indent="0" algn="r">
              <a:lnSpc>
                <a:spcPct val="100000"/>
              </a:lnSpc>
              <a:buNone/>
              <a:tabLst>
                <a:tab pos="0" algn="l"/>
              </a:tabLst>
              <a:defRPr lang="es-ES" sz="1300" b="0" strike="noStrike" spc="-1">
                <a:solidFill>
                  <a:schemeClr val="dk2"/>
                </a:solidFill>
                <a:latin typeface="Arial"/>
                <a:ea typeface="Arial"/>
              </a:defRPr>
            </a:lvl1pPr>
          </a:lstStyle>
          <a:p>
            <a:pPr indent="0" algn="r">
              <a:lnSpc>
                <a:spcPct val="100000"/>
              </a:lnSpc>
              <a:buNone/>
              <a:tabLst>
                <a:tab pos="0" algn="l"/>
              </a:tabLst>
            </a:pPr>
            <a:fld id="{48CED07E-1ACD-4CE5-A569-55D023BBABB9}" type="slidenum">
              <a:rPr lang="es-ES" sz="1300" b="0" strike="noStrike" spc="-1">
                <a:solidFill>
                  <a:schemeClr val="dk2"/>
                </a:solidFill>
                <a:latin typeface="Arial"/>
                <a:ea typeface="Arial"/>
              </a:rPr>
              <a:t>‹Nº›</a:t>
            </a:fld>
            <a:endParaRPr lang="es-ES" sz="13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4" name="Google Shape;110;p44"/>
          <p:cNvSpPr/>
          <p:nvPr/>
        </p:nvSpPr>
        <p:spPr>
          <a:xfrm>
            <a:off x="4350960" y="278640"/>
            <a:ext cx="3949920" cy="3077280"/>
          </a:xfrm>
          <a:custGeom>
            <a:avLst/>
            <a:gdLst>
              <a:gd name="textAreaLeft" fmla="*/ 0 w 3949920"/>
              <a:gd name="textAreaRight" fmla="*/ 3951000 w 3949920"/>
              <a:gd name="textAreaTop" fmla="*/ 0 h 3077280"/>
              <a:gd name="textAreaBottom" fmla="*/ 3078360 h 3077280"/>
            </a:gdLst>
            <a:ahLst/>
            <a:cxnLst/>
            <a:rect l="textAreaLeft" t="textAreaTop" r="textAreaRight" b="textAreaBottom"/>
            <a:pathLst>
              <a:path w="6515734" h="5076190">
                <a:moveTo>
                  <a:pt x="5371553" y="0"/>
                </a:moveTo>
                <a:lnTo>
                  <a:pt x="5326947" y="3052"/>
                </a:lnTo>
                <a:lnTo>
                  <a:pt x="5281835" y="13069"/>
                </a:lnTo>
                <a:lnTo>
                  <a:pt x="5236751" y="30087"/>
                </a:lnTo>
                <a:lnTo>
                  <a:pt x="5192229" y="54136"/>
                </a:lnTo>
                <a:lnTo>
                  <a:pt x="115127" y="3447740"/>
                </a:lnTo>
                <a:lnTo>
                  <a:pt x="111787" y="3451101"/>
                </a:lnTo>
                <a:lnTo>
                  <a:pt x="108090" y="3454179"/>
                </a:lnTo>
                <a:lnTo>
                  <a:pt x="0" y="3528188"/>
                </a:lnTo>
                <a:lnTo>
                  <a:pt x="1013937" y="5018509"/>
                </a:lnTo>
                <a:lnTo>
                  <a:pt x="1050871" y="5056571"/>
                </a:lnTo>
                <a:lnTo>
                  <a:pt x="1095899" y="5075778"/>
                </a:lnTo>
                <a:lnTo>
                  <a:pt x="1144856" y="5075303"/>
                </a:lnTo>
                <a:lnTo>
                  <a:pt x="1193576" y="5054319"/>
                </a:lnTo>
                <a:lnTo>
                  <a:pt x="6357335" y="1602864"/>
                </a:lnTo>
                <a:lnTo>
                  <a:pt x="6515487" y="1502825"/>
                </a:lnTo>
                <a:lnTo>
                  <a:pt x="6438694" y="1384703"/>
                </a:lnTo>
                <a:lnTo>
                  <a:pt x="6438348" y="1384054"/>
                </a:lnTo>
                <a:lnTo>
                  <a:pt x="6435385" y="1379614"/>
                </a:lnTo>
                <a:lnTo>
                  <a:pt x="6372801" y="1283293"/>
                </a:lnTo>
                <a:lnTo>
                  <a:pt x="6371104" y="1283293"/>
                </a:lnTo>
                <a:lnTo>
                  <a:pt x="5598614" y="126103"/>
                </a:lnTo>
                <a:lnTo>
                  <a:pt x="5568273" y="88060"/>
                </a:lnTo>
                <a:lnTo>
                  <a:pt x="5534219" y="56783"/>
                </a:lnTo>
                <a:lnTo>
                  <a:pt x="5496985" y="32305"/>
                </a:lnTo>
                <a:lnTo>
                  <a:pt x="5457106" y="14660"/>
                </a:lnTo>
                <a:lnTo>
                  <a:pt x="5415117" y="3880"/>
                </a:lnTo>
                <a:lnTo>
                  <a:pt x="5371553" y="0"/>
                </a:lnTo>
                <a:close/>
              </a:path>
              <a:path w="6515734" h="5076190">
                <a:moveTo>
                  <a:pt x="6371209" y="1280842"/>
                </a:moveTo>
                <a:lnTo>
                  <a:pt x="6371104" y="1283293"/>
                </a:lnTo>
                <a:lnTo>
                  <a:pt x="6372801" y="1283293"/>
                </a:lnTo>
                <a:lnTo>
                  <a:pt x="6371209" y="1280842"/>
                </a:lnTo>
                <a:close/>
              </a:path>
            </a:pathLst>
          </a:custGeom>
          <a:solidFill>
            <a:srgbClr val="FF6300">
              <a:alpha val="11000"/>
            </a:srgbClr>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25" name="Google Shape;111;p44"/>
          <p:cNvSpPr/>
          <p:nvPr/>
        </p:nvSpPr>
        <p:spPr>
          <a:xfrm>
            <a:off x="4350960" y="2415600"/>
            <a:ext cx="3890880" cy="1006920"/>
          </a:xfrm>
          <a:custGeom>
            <a:avLst/>
            <a:gdLst>
              <a:gd name="textAreaLeft" fmla="*/ 0 w 3890880"/>
              <a:gd name="textAreaRight" fmla="*/ 3891960 w 3890880"/>
              <a:gd name="textAreaTop" fmla="*/ 0 h 1006920"/>
              <a:gd name="textAreaBottom" fmla="*/ 1008000 h 1006920"/>
            </a:gdLst>
            <a:ahLst/>
            <a:cxnLst/>
            <a:rect l="textAreaLeft" t="textAreaTop" r="textAreaRight" b="textAreaBottom"/>
            <a:pathLst>
              <a:path w="6417944" h="1662429">
                <a:moveTo>
                  <a:pt x="5076609" y="0"/>
                </a:moveTo>
                <a:lnTo>
                  <a:pt x="1403632" y="0"/>
                </a:lnTo>
                <a:lnTo>
                  <a:pt x="0" y="4094"/>
                </a:lnTo>
                <a:lnTo>
                  <a:pt x="1032942" y="1527157"/>
                </a:lnTo>
                <a:lnTo>
                  <a:pt x="1070980" y="1579574"/>
                </a:lnTo>
                <a:lnTo>
                  <a:pt x="1104633" y="1616447"/>
                </a:lnTo>
                <a:lnTo>
                  <a:pt x="1138498" y="1640459"/>
                </a:lnTo>
                <a:lnTo>
                  <a:pt x="1177171" y="1654290"/>
                </a:lnTo>
                <a:lnTo>
                  <a:pt x="1225250" y="1660622"/>
                </a:lnTo>
                <a:lnTo>
                  <a:pt x="1287332" y="1662137"/>
                </a:lnTo>
                <a:lnTo>
                  <a:pt x="6264238" y="1662137"/>
                </a:lnTo>
                <a:lnTo>
                  <a:pt x="6417689" y="1631960"/>
                </a:lnTo>
                <a:lnTo>
                  <a:pt x="5437687" y="168612"/>
                </a:lnTo>
                <a:lnTo>
                  <a:pt x="5410666" y="135272"/>
                </a:lnTo>
                <a:lnTo>
                  <a:pt x="5382776" y="105135"/>
                </a:lnTo>
                <a:lnTo>
                  <a:pt x="5352986" y="78393"/>
                </a:lnTo>
                <a:lnTo>
                  <a:pt x="5320266" y="55239"/>
                </a:lnTo>
                <a:lnTo>
                  <a:pt x="5283584" y="35865"/>
                </a:lnTo>
                <a:lnTo>
                  <a:pt x="5241908" y="20462"/>
                </a:lnTo>
                <a:lnTo>
                  <a:pt x="5194208" y="9222"/>
                </a:lnTo>
                <a:lnTo>
                  <a:pt x="5139452" y="2337"/>
                </a:lnTo>
                <a:lnTo>
                  <a:pt x="5076609" y="0"/>
                </a:lnTo>
                <a:close/>
              </a:path>
            </a:pathLst>
          </a:custGeom>
          <a:solidFill>
            <a:srgbClr val="5697C5">
              <a:alpha val="11000"/>
            </a:srgbClr>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26" name="Google Shape;112;p44"/>
          <p:cNvSpPr/>
          <p:nvPr/>
        </p:nvSpPr>
        <p:spPr>
          <a:xfrm>
            <a:off x="4291560" y="2494080"/>
            <a:ext cx="3949920" cy="3077280"/>
          </a:xfrm>
          <a:custGeom>
            <a:avLst/>
            <a:gdLst>
              <a:gd name="textAreaLeft" fmla="*/ 0 w 3949920"/>
              <a:gd name="textAreaRight" fmla="*/ 3951000 w 3949920"/>
              <a:gd name="textAreaTop" fmla="*/ 0 h 3077280"/>
              <a:gd name="textAreaBottom" fmla="*/ 3078360 h 3077280"/>
            </a:gdLst>
            <a:ahLst/>
            <a:cxnLst/>
            <a:rect l="textAreaLeft" t="textAreaTop" r="textAreaRight" b="textAreaBottom"/>
            <a:pathLst>
              <a:path w="6515734" h="5076190">
                <a:moveTo>
                  <a:pt x="5371553" y="0"/>
                </a:moveTo>
                <a:lnTo>
                  <a:pt x="5326947" y="3051"/>
                </a:lnTo>
                <a:lnTo>
                  <a:pt x="5281835" y="13069"/>
                </a:lnTo>
                <a:lnTo>
                  <a:pt x="5236751" y="30086"/>
                </a:lnTo>
                <a:lnTo>
                  <a:pt x="5192229" y="54136"/>
                </a:lnTo>
                <a:lnTo>
                  <a:pt x="115127" y="3447739"/>
                </a:lnTo>
                <a:lnTo>
                  <a:pt x="111776" y="3451100"/>
                </a:lnTo>
                <a:lnTo>
                  <a:pt x="108080" y="3454179"/>
                </a:lnTo>
                <a:lnTo>
                  <a:pt x="0" y="3528187"/>
                </a:lnTo>
                <a:lnTo>
                  <a:pt x="1013937" y="5018508"/>
                </a:lnTo>
                <a:lnTo>
                  <a:pt x="1050871" y="5056570"/>
                </a:lnTo>
                <a:lnTo>
                  <a:pt x="1095899" y="5075777"/>
                </a:lnTo>
                <a:lnTo>
                  <a:pt x="1144856" y="5075303"/>
                </a:lnTo>
                <a:lnTo>
                  <a:pt x="1193576" y="5054318"/>
                </a:lnTo>
                <a:lnTo>
                  <a:pt x="6357335" y="1602863"/>
                </a:lnTo>
                <a:lnTo>
                  <a:pt x="6515487" y="1502825"/>
                </a:lnTo>
                <a:lnTo>
                  <a:pt x="6438694" y="1384702"/>
                </a:lnTo>
                <a:lnTo>
                  <a:pt x="6438348" y="1384053"/>
                </a:lnTo>
                <a:lnTo>
                  <a:pt x="6435385" y="1379614"/>
                </a:lnTo>
                <a:lnTo>
                  <a:pt x="6372801" y="1283292"/>
                </a:lnTo>
                <a:lnTo>
                  <a:pt x="6371104" y="1283292"/>
                </a:lnTo>
                <a:lnTo>
                  <a:pt x="5598614" y="126113"/>
                </a:lnTo>
                <a:lnTo>
                  <a:pt x="5568273" y="88067"/>
                </a:lnTo>
                <a:lnTo>
                  <a:pt x="5534219" y="56788"/>
                </a:lnTo>
                <a:lnTo>
                  <a:pt x="5496985" y="32308"/>
                </a:lnTo>
                <a:lnTo>
                  <a:pt x="5457106" y="14661"/>
                </a:lnTo>
                <a:lnTo>
                  <a:pt x="5415117" y="3881"/>
                </a:lnTo>
                <a:lnTo>
                  <a:pt x="5371553" y="0"/>
                </a:lnTo>
                <a:close/>
              </a:path>
              <a:path w="6515734" h="5076190">
                <a:moveTo>
                  <a:pt x="6371209" y="1280842"/>
                </a:moveTo>
                <a:lnTo>
                  <a:pt x="6371104" y="1283292"/>
                </a:lnTo>
                <a:lnTo>
                  <a:pt x="6372801" y="1283292"/>
                </a:lnTo>
                <a:lnTo>
                  <a:pt x="6371209" y="1280842"/>
                </a:lnTo>
                <a:close/>
              </a:path>
            </a:pathLst>
          </a:custGeom>
          <a:solidFill>
            <a:srgbClr val="CA0017">
              <a:alpha val="11000"/>
            </a:srgbClr>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27" name="Google Shape;113;p44"/>
          <p:cNvSpPr/>
          <p:nvPr/>
        </p:nvSpPr>
        <p:spPr>
          <a:xfrm>
            <a:off x="4291560" y="4659840"/>
            <a:ext cx="3949920" cy="1014840"/>
          </a:xfrm>
          <a:custGeom>
            <a:avLst/>
            <a:gdLst>
              <a:gd name="textAreaLeft" fmla="*/ 0 w 3949920"/>
              <a:gd name="textAreaRight" fmla="*/ 3951000 w 3949920"/>
              <a:gd name="textAreaTop" fmla="*/ 0 h 1014840"/>
              <a:gd name="textAreaBottom" fmla="*/ 1015920 h 1014840"/>
            </a:gdLst>
            <a:ahLst/>
            <a:cxnLst/>
            <a:rect l="textAreaLeft" t="textAreaTop" r="textAreaRight" b="textAreaBottom"/>
            <a:pathLst>
              <a:path w="6515734" h="1675129">
                <a:moveTo>
                  <a:pt x="5219485" y="0"/>
                </a:moveTo>
                <a:lnTo>
                  <a:pt x="0" y="0"/>
                </a:lnTo>
                <a:lnTo>
                  <a:pt x="1048104" y="1549439"/>
                </a:lnTo>
                <a:lnTo>
                  <a:pt x="1079339" y="1585857"/>
                </a:lnTo>
                <a:lnTo>
                  <a:pt x="1113015" y="1614583"/>
                </a:lnTo>
                <a:lnTo>
                  <a:pt x="1151080" y="1636095"/>
                </a:lnTo>
                <a:lnTo>
                  <a:pt x="1195479" y="1650870"/>
                </a:lnTo>
                <a:lnTo>
                  <a:pt x="1248160" y="1659384"/>
                </a:lnTo>
                <a:lnTo>
                  <a:pt x="1311070" y="1662116"/>
                </a:lnTo>
                <a:lnTo>
                  <a:pt x="6357314" y="1674943"/>
                </a:lnTo>
                <a:lnTo>
                  <a:pt x="6410934" y="1642582"/>
                </a:lnTo>
                <a:lnTo>
                  <a:pt x="6462091" y="1610049"/>
                </a:lnTo>
                <a:lnTo>
                  <a:pt x="6500399" y="1584950"/>
                </a:lnTo>
                <a:lnTo>
                  <a:pt x="6515477" y="1574894"/>
                </a:lnTo>
                <a:lnTo>
                  <a:pt x="6444191" y="1474415"/>
                </a:lnTo>
                <a:lnTo>
                  <a:pt x="5587725" y="185743"/>
                </a:lnTo>
                <a:lnTo>
                  <a:pt x="5551378" y="137262"/>
                </a:lnTo>
                <a:lnTo>
                  <a:pt x="5515435" y="97819"/>
                </a:lnTo>
                <a:lnTo>
                  <a:pt x="5479234" y="66525"/>
                </a:lnTo>
                <a:lnTo>
                  <a:pt x="5442112" y="42487"/>
                </a:lnTo>
                <a:lnTo>
                  <a:pt x="5403405" y="24817"/>
                </a:lnTo>
                <a:lnTo>
                  <a:pt x="5362452" y="12624"/>
                </a:lnTo>
                <a:lnTo>
                  <a:pt x="5318590" y="5017"/>
                </a:lnTo>
                <a:lnTo>
                  <a:pt x="5271155" y="1105"/>
                </a:lnTo>
                <a:lnTo>
                  <a:pt x="5219485" y="0"/>
                </a:lnTo>
                <a:close/>
              </a:path>
            </a:pathLst>
          </a:custGeom>
          <a:solidFill>
            <a:srgbClr val="5697C5">
              <a:alpha val="11000"/>
            </a:srgbClr>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28" name="Google Shape;114;p44"/>
          <p:cNvSpPr/>
          <p:nvPr/>
        </p:nvSpPr>
        <p:spPr>
          <a:xfrm>
            <a:off x="4291560" y="4703400"/>
            <a:ext cx="3949920" cy="2152800"/>
          </a:xfrm>
          <a:custGeom>
            <a:avLst/>
            <a:gdLst>
              <a:gd name="textAreaLeft" fmla="*/ 0 w 3949920"/>
              <a:gd name="textAreaRight" fmla="*/ 3951000 w 3949920"/>
              <a:gd name="textAreaTop" fmla="*/ 0 h 2152800"/>
              <a:gd name="textAreaBottom" fmla="*/ 2153880 h 2152800"/>
            </a:gdLst>
            <a:ahLst/>
            <a:cxnLst/>
            <a:rect l="textAreaLeft" t="textAreaTop" r="textAreaRight" b="textAreaBottom"/>
            <a:pathLst>
              <a:path w="6515734" h="3552190">
                <a:moveTo>
                  <a:pt x="5371545" y="0"/>
                </a:moveTo>
                <a:lnTo>
                  <a:pt x="5326940" y="3052"/>
                </a:lnTo>
                <a:lnTo>
                  <a:pt x="5281827" y="13069"/>
                </a:lnTo>
                <a:lnTo>
                  <a:pt x="5236743" y="30087"/>
                </a:lnTo>
                <a:lnTo>
                  <a:pt x="5192221" y="54136"/>
                </a:lnTo>
                <a:lnTo>
                  <a:pt x="115119" y="3447740"/>
                </a:lnTo>
                <a:lnTo>
                  <a:pt x="111768" y="3451101"/>
                </a:lnTo>
                <a:lnTo>
                  <a:pt x="108072" y="3454179"/>
                </a:lnTo>
                <a:lnTo>
                  <a:pt x="0" y="3528182"/>
                </a:lnTo>
                <a:lnTo>
                  <a:pt x="16221" y="3552041"/>
                </a:lnTo>
                <a:lnTo>
                  <a:pt x="3441142" y="3552041"/>
                </a:lnTo>
                <a:lnTo>
                  <a:pt x="6357327" y="1602864"/>
                </a:lnTo>
                <a:lnTo>
                  <a:pt x="6515479" y="1502825"/>
                </a:lnTo>
                <a:lnTo>
                  <a:pt x="6438686" y="1384703"/>
                </a:lnTo>
                <a:lnTo>
                  <a:pt x="6438340" y="1384054"/>
                </a:lnTo>
                <a:lnTo>
                  <a:pt x="6435377" y="1379614"/>
                </a:lnTo>
                <a:lnTo>
                  <a:pt x="6372793" y="1283293"/>
                </a:lnTo>
                <a:lnTo>
                  <a:pt x="6371096" y="1283293"/>
                </a:lnTo>
                <a:lnTo>
                  <a:pt x="5598607" y="126103"/>
                </a:lnTo>
                <a:lnTo>
                  <a:pt x="5568266" y="88060"/>
                </a:lnTo>
                <a:lnTo>
                  <a:pt x="5534211" y="56783"/>
                </a:lnTo>
                <a:lnTo>
                  <a:pt x="5496977" y="32305"/>
                </a:lnTo>
                <a:lnTo>
                  <a:pt x="5457098" y="14660"/>
                </a:lnTo>
                <a:lnTo>
                  <a:pt x="5415110" y="3880"/>
                </a:lnTo>
                <a:lnTo>
                  <a:pt x="5371545" y="0"/>
                </a:lnTo>
                <a:close/>
              </a:path>
              <a:path w="6515734" h="3552190">
                <a:moveTo>
                  <a:pt x="6371201" y="1280842"/>
                </a:moveTo>
                <a:lnTo>
                  <a:pt x="6371096" y="1283293"/>
                </a:lnTo>
                <a:lnTo>
                  <a:pt x="6372793" y="1283293"/>
                </a:lnTo>
                <a:lnTo>
                  <a:pt x="6371201" y="1280842"/>
                </a:lnTo>
                <a:close/>
              </a:path>
            </a:pathLst>
          </a:custGeom>
          <a:solidFill>
            <a:srgbClr val="FF6300">
              <a:alpha val="11000"/>
            </a:srgbClr>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29" name="Google Shape;115;p44"/>
          <p:cNvSpPr/>
          <p:nvPr/>
        </p:nvSpPr>
        <p:spPr>
          <a:xfrm>
            <a:off x="8301960" y="0"/>
            <a:ext cx="3888720" cy="2127240"/>
          </a:xfrm>
          <a:custGeom>
            <a:avLst/>
            <a:gdLst>
              <a:gd name="textAreaLeft" fmla="*/ 0 w 3888720"/>
              <a:gd name="textAreaRight" fmla="*/ 3889800 w 3888720"/>
              <a:gd name="textAreaTop" fmla="*/ 0 h 2127240"/>
              <a:gd name="textAreaBottom" fmla="*/ 2128320 h 2127240"/>
            </a:gdLst>
            <a:ahLst/>
            <a:cxnLst/>
            <a:rect l="textAreaLeft" t="textAreaTop" r="textAreaRight" b="textAreaBottom"/>
            <a:pathLst>
              <a:path w="6414769" h="3509645">
                <a:moveTo>
                  <a:pt x="6414241" y="0"/>
                </a:moveTo>
                <a:lnTo>
                  <a:pt x="2929887" y="0"/>
                </a:lnTo>
                <a:lnTo>
                  <a:pt x="115127" y="1881425"/>
                </a:lnTo>
                <a:lnTo>
                  <a:pt x="111776" y="1884786"/>
                </a:lnTo>
                <a:lnTo>
                  <a:pt x="108080" y="1887864"/>
                </a:lnTo>
                <a:lnTo>
                  <a:pt x="0" y="1961873"/>
                </a:lnTo>
                <a:lnTo>
                  <a:pt x="1013937" y="3452194"/>
                </a:lnTo>
                <a:lnTo>
                  <a:pt x="1050871" y="3490256"/>
                </a:lnTo>
                <a:lnTo>
                  <a:pt x="1095899" y="3509463"/>
                </a:lnTo>
                <a:lnTo>
                  <a:pt x="1144856" y="3508988"/>
                </a:lnTo>
                <a:lnTo>
                  <a:pt x="1193576" y="3488004"/>
                </a:lnTo>
                <a:lnTo>
                  <a:pt x="6357335" y="36549"/>
                </a:lnTo>
                <a:lnTo>
                  <a:pt x="6414241" y="553"/>
                </a:lnTo>
                <a:lnTo>
                  <a:pt x="6414241" y="0"/>
                </a:lnTo>
                <a:close/>
              </a:path>
            </a:pathLst>
          </a:custGeom>
          <a:solidFill>
            <a:srgbClr val="FF6300">
              <a:alpha val="11000"/>
            </a:srgbClr>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30" name="Google Shape;116;p44"/>
          <p:cNvSpPr/>
          <p:nvPr/>
        </p:nvSpPr>
        <p:spPr>
          <a:xfrm>
            <a:off x="8301960" y="1187280"/>
            <a:ext cx="3888720" cy="1006920"/>
          </a:xfrm>
          <a:custGeom>
            <a:avLst/>
            <a:gdLst>
              <a:gd name="textAreaLeft" fmla="*/ 0 w 3888720"/>
              <a:gd name="textAreaRight" fmla="*/ 3889800 w 3888720"/>
              <a:gd name="textAreaTop" fmla="*/ 0 h 1006920"/>
              <a:gd name="textAreaBottom" fmla="*/ 1008000 h 1006920"/>
            </a:gdLst>
            <a:ahLst/>
            <a:cxnLst/>
            <a:rect l="textAreaLeft" t="textAreaTop" r="textAreaRight" b="textAreaBottom"/>
            <a:pathLst>
              <a:path w="6414769" h="1662429">
                <a:moveTo>
                  <a:pt x="5076609" y="0"/>
                </a:moveTo>
                <a:lnTo>
                  <a:pt x="1403632" y="0"/>
                </a:lnTo>
                <a:lnTo>
                  <a:pt x="0" y="4094"/>
                </a:lnTo>
                <a:lnTo>
                  <a:pt x="1032942" y="1527157"/>
                </a:lnTo>
                <a:lnTo>
                  <a:pt x="1070981" y="1579574"/>
                </a:lnTo>
                <a:lnTo>
                  <a:pt x="1104635" y="1616447"/>
                </a:lnTo>
                <a:lnTo>
                  <a:pt x="1138501" y="1640459"/>
                </a:lnTo>
                <a:lnTo>
                  <a:pt x="1177176" y="1654290"/>
                </a:lnTo>
                <a:lnTo>
                  <a:pt x="1225254" y="1660622"/>
                </a:lnTo>
                <a:lnTo>
                  <a:pt x="1287332" y="1662137"/>
                </a:lnTo>
                <a:lnTo>
                  <a:pt x="6264238" y="1662137"/>
                </a:lnTo>
                <a:lnTo>
                  <a:pt x="6414245" y="1632638"/>
                </a:lnTo>
                <a:lnTo>
                  <a:pt x="6414245" y="1626817"/>
                </a:lnTo>
                <a:lnTo>
                  <a:pt x="5437687" y="168612"/>
                </a:lnTo>
                <a:lnTo>
                  <a:pt x="5410669" y="135272"/>
                </a:lnTo>
                <a:lnTo>
                  <a:pt x="5382780" y="105135"/>
                </a:lnTo>
                <a:lnTo>
                  <a:pt x="5352991" y="78393"/>
                </a:lnTo>
                <a:lnTo>
                  <a:pt x="5320270" y="55239"/>
                </a:lnTo>
                <a:lnTo>
                  <a:pt x="5283587" y="35865"/>
                </a:lnTo>
                <a:lnTo>
                  <a:pt x="5241910" y="20462"/>
                </a:lnTo>
                <a:lnTo>
                  <a:pt x="5194209" y="9222"/>
                </a:lnTo>
                <a:lnTo>
                  <a:pt x="5139453" y="2337"/>
                </a:lnTo>
                <a:lnTo>
                  <a:pt x="5076609" y="0"/>
                </a:lnTo>
                <a:close/>
              </a:path>
            </a:pathLst>
          </a:custGeom>
          <a:solidFill>
            <a:srgbClr val="5697C5">
              <a:alpha val="11000"/>
            </a:srgbClr>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31" name="Google Shape;117;p44"/>
          <p:cNvSpPr/>
          <p:nvPr/>
        </p:nvSpPr>
        <p:spPr>
          <a:xfrm>
            <a:off x="8242560" y="1265400"/>
            <a:ext cx="3948120" cy="3077280"/>
          </a:xfrm>
          <a:custGeom>
            <a:avLst/>
            <a:gdLst>
              <a:gd name="textAreaLeft" fmla="*/ 0 w 3948120"/>
              <a:gd name="textAreaRight" fmla="*/ 3949200 w 3948120"/>
              <a:gd name="textAreaTop" fmla="*/ 0 h 3077280"/>
              <a:gd name="textAreaBottom" fmla="*/ 3078360 h 3077280"/>
            </a:gdLst>
            <a:ahLst/>
            <a:cxnLst/>
            <a:rect l="textAreaLeft" t="textAreaTop" r="textAreaRight" b="textAreaBottom"/>
            <a:pathLst>
              <a:path w="6512559" h="5076190">
                <a:moveTo>
                  <a:pt x="5371553" y="0"/>
                </a:moveTo>
                <a:lnTo>
                  <a:pt x="5326947" y="3051"/>
                </a:lnTo>
                <a:lnTo>
                  <a:pt x="5281835" y="13069"/>
                </a:lnTo>
                <a:lnTo>
                  <a:pt x="5236751" y="30086"/>
                </a:lnTo>
                <a:lnTo>
                  <a:pt x="5192229" y="54136"/>
                </a:lnTo>
                <a:lnTo>
                  <a:pt x="115127" y="3447739"/>
                </a:lnTo>
                <a:lnTo>
                  <a:pt x="111776" y="3451100"/>
                </a:lnTo>
                <a:lnTo>
                  <a:pt x="108080" y="3454179"/>
                </a:lnTo>
                <a:lnTo>
                  <a:pt x="0" y="3528187"/>
                </a:lnTo>
                <a:lnTo>
                  <a:pt x="1013937" y="5018508"/>
                </a:lnTo>
                <a:lnTo>
                  <a:pt x="1050871" y="5056570"/>
                </a:lnTo>
                <a:lnTo>
                  <a:pt x="1095899" y="5075777"/>
                </a:lnTo>
                <a:lnTo>
                  <a:pt x="1144856" y="5075303"/>
                </a:lnTo>
                <a:lnTo>
                  <a:pt x="1193576" y="5054318"/>
                </a:lnTo>
                <a:lnTo>
                  <a:pt x="6357335" y="1602863"/>
                </a:lnTo>
                <a:lnTo>
                  <a:pt x="6512039" y="1505005"/>
                </a:lnTo>
                <a:lnTo>
                  <a:pt x="6512039" y="1497521"/>
                </a:lnTo>
                <a:lnTo>
                  <a:pt x="6438694" y="1384702"/>
                </a:lnTo>
                <a:lnTo>
                  <a:pt x="6438348" y="1384053"/>
                </a:lnTo>
                <a:lnTo>
                  <a:pt x="6435385" y="1379614"/>
                </a:lnTo>
                <a:lnTo>
                  <a:pt x="6372801" y="1283292"/>
                </a:lnTo>
                <a:lnTo>
                  <a:pt x="6371093" y="1283292"/>
                </a:lnTo>
                <a:lnTo>
                  <a:pt x="5598614" y="126113"/>
                </a:lnTo>
                <a:lnTo>
                  <a:pt x="5568273" y="88067"/>
                </a:lnTo>
                <a:lnTo>
                  <a:pt x="5534219" y="56788"/>
                </a:lnTo>
                <a:lnTo>
                  <a:pt x="5496985" y="32308"/>
                </a:lnTo>
                <a:lnTo>
                  <a:pt x="5457106" y="14661"/>
                </a:lnTo>
                <a:lnTo>
                  <a:pt x="5415117" y="3881"/>
                </a:lnTo>
                <a:lnTo>
                  <a:pt x="5371553" y="0"/>
                </a:lnTo>
                <a:close/>
              </a:path>
              <a:path w="6512559" h="5076190">
                <a:moveTo>
                  <a:pt x="6371209" y="1280842"/>
                </a:moveTo>
                <a:lnTo>
                  <a:pt x="6371093" y="1283292"/>
                </a:lnTo>
                <a:lnTo>
                  <a:pt x="6372801" y="1283292"/>
                </a:lnTo>
                <a:lnTo>
                  <a:pt x="6371209" y="1280842"/>
                </a:lnTo>
                <a:close/>
              </a:path>
            </a:pathLst>
          </a:custGeom>
          <a:solidFill>
            <a:srgbClr val="CA0017">
              <a:alpha val="11000"/>
            </a:srgbClr>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32" name="Google Shape;118;p44"/>
          <p:cNvSpPr/>
          <p:nvPr/>
        </p:nvSpPr>
        <p:spPr>
          <a:xfrm>
            <a:off x="8242560" y="3402360"/>
            <a:ext cx="3943080" cy="1006920"/>
          </a:xfrm>
          <a:custGeom>
            <a:avLst/>
            <a:gdLst>
              <a:gd name="textAreaLeft" fmla="*/ 0 w 3943080"/>
              <a:gd name="textAreaRight" fmla="*/ 3944160 w 3943080"/>
              <a:gd name="textAreaTop" fmla="*/ 0 h 1006920"/>
              <a:gd name="textAreaBottom" fmla="*/ 1008000 h 1006920"/>
            </a:gdLst>
            <a:ahLst/>
            <a:cxnLst/>
            <a:rect l="textAreaLeft" t="textAreaTop" r="textAreaRight" b="textAreaBottom"/>
            <a:pathLst>
              <a:path w="6504305" h="1662429">
                <a:moveTo>
                  <a:pt x="5076599" y="0"/>
                </a:moveTo>
                <a:lnTo>
                  <a:pt x="1403622" y="0"/>
                </a:lnTo>
                <a:lnTo>
                  <a:pt x="0" y="4094"/>
                </a:lnTo>
                <a:lnTo>
                  <a:pt x="1032931" y="1527157"/>
                </a:lnTo>
                <a:lnTo>
                  <a:pt x="1070970" y="1579574"/>
                </a:lnTo>
                <a:lnTo>
                  <a:pt x="1104625" y="1616447"/>
                </a:lnTo>
                <a:lnTo>
                  <a:pt x="1138492" y="1640459"/>
                </a:lnTo>
                <a:lnTo>
                  <a:pt x="1177168" y="1654290"/>
                </a:lnTo>
                <a:lnTo>
                  <a:pt x="1225249" y="1660622"/>
                </a:lnTo>
                <a:lnTo>
                  <a:pt x="1287332" y="1662137"/>
                </a:lnTo>
                <a:lnTo>
                  <a:pt x="6503896" y="1662137"/>
                </a:lnTo>
                <a:lnTo>
                  <a:pt x="5878114" y="789483"/>
                </a:lnTo>
                <a:lnTo>
                  <a:pt x="5437677" y="168612"/>
                </a:lnTo>
                <a:lnTo>
                  <a:pt x="5410658" y="135272"/>
                </a:lnTo>
                <a:lnTo>
                  <a:pt x="5382771" y="105135"/>
                </a:lnTo>
                <a:lnTo>
                  <a:pt x="5352983" y="78393"/>
                </a:lnTo>
                <a:lnTo>
                  <a:pt x="5320263" y="55239"/>
                </a:lnTo>
                <a:lnTo>
                  <a:pt x="5283581" y="35865"/>
                </a:lnTo>
                <a:lnTo>
                  <a:pt x="5241905" y="20462"/>
                </a:lnTo>
                <a:lnTo>
                  <a:pt x="5194203" y="9222"/>
                </a:lnTo>
                <a:lnTo>
                  <a:pt x="5139445" y="2337"/>
                </a:lnTo>
                <a:lnTo>
                  <a:pt x="5076599" y="0"/>
                </a:lnTo>
                <a:close/>
              </a:path>
            </a:pathLst>
          </a:custGeom>
          <a:solidFill>
            <a:srgbClr val="5697C5">
              <a:alpha val="11000"/>
            </a:srgbClr>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33" name="Google Shape;119;p44"/>
          <p:cNvSpPr/>
          <p:nvPr/>
        </p:nvSpPr>
        <p:spPr>
          <a:xfrm>
            <a:off x="8242560" y="3475080"/>
            <a:ext cx="3948120" cy="3077280"/>
          </a:xfrm>
          <a:custGeom>
            <a:avLst/>
            <a:gdLst>
              <a:gd name="textAreaLeft" fmla="*/ 0 w 3948120"/>
              <a:gd name="textAreaRight" fmla="*/ 3949200 w 3948120"/>
              <a:gd name="textAreaTop" fmla="*/ 0 h 3077280"/>
              <a:gd name="textAreaBottom" fmla="*/ 3078360 h 3077280"/>
            </a:gdLst>
            <a:ahLst/>
            <a:cxnLst/>
            <a:rect l="textAreaLeft" t="textAreaTop" r="textAreaRight" b="textAreaBottom"/>
            <a:pathLst>
              <a:path w="6512559" h="5076190">
                <a:moveTo>
                  <a:pt x="5371553" y="0"/>
                </a:moveTo>
                <a:lnTo>
                  <a:pt x="5326947" y="3052"/>
                </a:lnTo>
                <a:lnTo>
                  <a:pt x="5281835" y="13069"/>
                </a:lnTo>
                <a:lnTo>
                  <a:pt x="5236751" y="30087"/>
                </a:lnTo>
                <a:lnTo>
                  <a:pt x="5192229" y="54136"/>
                </a:lnTo>
                <a:lnTo>
                  <a:pt x="115127" y="3447740"/>
                </a:lnTo>
                <a:lnTo>
                  <a:pt x="111776" y="3451101"/>
                </a:lnTo>
                <a:lnTo>
                  <a:pt x="108080" y="3454179"/>
                </a:lnTo>
                <a:lnTo>
                  <a:pt x="0" y="3528188"/>
                </a:lnTo>
                <a:lnTo>
                  <a:pt x="1013937" y="5018509"/>
                </a:lnTo>
                <a:lnTo>
                  <a:pt x="1050871" y="5056571"/>
                </a:lnTo>
                <a:lnTo>
                  <a:pt x="1095899" y="5075778"/>
                </a:lnTo>
                <a:lnTo>
                  <a:pt x="1144856" y="5075303"/>
                </a:lnTo>
                <a:lnTo>
                  <a:pt x="1193576" y="5054319"/>
                </a:lnTo>
                <a:lnTo>
                  <a:pt x="6357335" y="1602864"/>
                </a:lnTo>
                <a:lnTo>
                  <a:pt x="6512039" y="1505006"/>
                </a:lnTo>
                <a:lnTo>
                  <a:pt x="6512039" y="1497522"/>
                </a:lnTo>
                <a:lnTo>
                  <a:pt x="6438694" y="1384703"/>
                </a:lnTo>
                <a:lnTo>
                  <a:pt x="6438348" y="1384054"/>
                </a:lnTo>
                <a:lnTo>
                  <a:pt x="6435385" y="1379614"/>
                </a:lnTo>
                <a:lnTo>
                  <a:pt x="6372801" y="1283293"/>
                </a:lnTo>
                <a:lnTo>
                  <a:pt x="6371093" y="1283293"/>
                </a:lnTo>
                <a:lnTo>
                  <a:pt x="5598614" y="126103"/>
                </a:lnTo>
                <a:lnTo>
                  <a:pt x="5568273" y="88060"/>
                </a:lnTo>
                <a:lnTo>
                  <a:pt x="5534219" y="56783"/>
                </a:lnTo>
                <a:lnTo>
                  <a:pt x="5496985" y="32305"/>
                </a:lnTo>
                <a:lnTo>
                  <a:pt x="5457106" y="14660"/>
                </a:lnTo>
                <a:lnTo>
                  <a:pt x="5415117" y="3880"/>
                </a:lnTo>
                <a:lnTo>
                  <a:pt x="5371553" y="0"/>
                </a:lnTo>
                <a:close/>
              </a:path>
              <a:path w="6512559" h="5076190">
                <a:moveTo>
                  <a:pt x="6371209" y="1280842"/>
                </a:moveTo>
                <a:lnTo>
                  <a:pt x="6371093" y="1283293"/>
                </a:lnTo>
                <a:lnTo>
                  <a:pt x="6372801" y="1283293"/>
                </a:lnTo>
                <a:lnTo>
                  <a:pt x="6371209" y="1280842"/>
                </a:lnTo>
                <a:close/>
              </a:path>
            </a:pathLst>
          </a:custGeom>
          <a:solidFill>
            <a:srgbClr val="FF6300">
              <a:alpha val="11000"/>
            </a:srgbClr>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grpSp>
        <p:nvGrpSpPr>
          <p:cNvPr id="34" name="Google Shape;120;p44"/>
          <p:cNvGrpSpPr/>
          <p:nvPr/>
        </p:nvGrpSpPr>
        <p:grpSpPr>
          <a:xfrm>
            <a:off x="842040" y="1661040"/>
            <a:ext cx="2262960" cy="1767600"/>
            <a:chOff x="842040" y="1661040"/>
            <a:chExt cx="2262960" cy="1767600"/>
          </a:xfrm>
        </p:grpSpPr>
        <p:sp>
          <p:nvSpPr>
            <p:cNvPr id="35" name="Google Shape;121;p44"/>
            <p:cNvSpPr/>
            <p:nvPr/>
          </p:nvSpPr>
          <p:spPr>
            <a:xfrm>
              <a:off x="2217600" y="2016720"/>
              <a:ext cx="455760" cy="695880"/>
            </a:xfrm>
            <a:custGeom>
              <a:avLst/>
              <a:gdLst>
                <a:gd name="textAreaLeft" fmla="*/ 0 w 455760"/>
                <a:gd name="textAreaRight" fmla="*/ 456840 w 455760"/>
                <a:gd name="textAreaTop" fmla="*/ 0 h 695880"/>
                <a:gd name="textAreaBottom" fmla="*/ 696960 h 695880"/>
              </a:gdLst>
              <a:ahLst/>
              <a:cxnLst/>
              <a:rect l="textAreaLeft" t="textAreaTop" r="textAreaRight" b="textAreaBottom"/>
              <a:pathLst>
                <a:path w="753110" h="1149350">
                  <a:moveTo>
                    <a:pt x="752584" y="735841"/>
                  </a:moveTo>
                  <a:lnTo>
                    <a:pt x="559239" y="735841"/>
                  </a:lnTo>
                  <a:lnTo>
                    <a:pt x="559239" y="1148823"/>
                  </a:lnTo>
                  <a:lnTo>
                    <a:pt x="752584" y="1148823"/>
                  </a:lnTo>
                  <a:lnTo>
                    <a:pt x="752584" y="735841"/>
                  </a:lnTo>
                  <a:close/>
                </a:path>
                <a:path w="753110" h="1149350">
                  <a:moveTo>
                    <a:pt x="425023" y="0"/>
                  </a:moveTo>
                  <a:lnTo>
                    <a:pt x="376784" y="1945"/>
                  </a:lnTo>
                  <a:lnTo>
                    <a:pt x="331143" y="7785"/>
                  </a:lnTo>
                  <a:lnTo>
                    <a:pt x="288103" y="17519"/>
                  </a:lnTo>
                  <a:lnTo>
                    <a:pt x="247667" y="31150"/>
                  </a:lnTo>
                  <a:lnTo>
                    <a:pt x="209965" y="48332"/>
                  </a:lnTo>
                  <a:lnTo>
                    <a:pt x="175166" y="68711"/>
                  </a:lnTo>
                  <a:lnTo>
                    <a:pt x="143262" y="92280"/>
                  </a:lnTo>
                  <a:lnTo>
                    <a:pt x="114247" y="119033"/>
                  </a:lnTo>
                  <a:lnTo>
                    <a:pt x="88285" y="148902"/>
                  </a:lnTo>
                  <a:lnTo>
                    <a:pt x="65516" y="181762"/>
                  </a:lnTo>
                  <a:lnTo>
                    <a:pt x="45942" y="217613"/>
                  </a:lnTo>
                  <a:lnTo>
                    <a:pt x="29569" y="256452"/>
                  </a:lnTo>
                  <a:lnTo>
                    <a:pt x="16627" y="297947"/>
                  </a:lnTo>
                  <a:lnTo>
                    <a:pt x="7387" y="341734"/>
                  </a:lnTo>
                  <a:lnTo>
                    <a:pt x="1846" y="387816"/>
                  </a:lnTo>
                  <a:lnTo>
                    <a:pt x="0" y="436196"/>
                  </a:lnTo>
                  <a:lnTo>
                    <a:pt x="1547" y="483839"/>
                  </a:lnTo>
                  <a:lnTo>
                    <a:pt x="6190" y="529281"/>
                  </a:lnTo>
                  <a:lnTo>
                    <a:pt x="13932" y="572521"/>
                  </a:lnTo>
                  <a:lnTo>
                    <a:pt x="24774" y="613562"/>
                  </a:lnTo>
                  <a:lnTo>
                    <a:pt x="38502" y="652110"/>
                  </a:lnTo>
                  <a:lnTo>
                    <a:pt x="54925" y="687858"/>
                  </a:lnTo>
                  <a:lnTo>
                    <a:pt x="95881" y="750971"/>
                  </a:lnTo>
                  <a:lnTo>
                    <a:pt x="147666" y="802209"/>
                  </a:lnTo>
                  <a:lnTo>
                    <a:pt x="210925" y="839649"/>
                  </a:lnTo>
                  <a:lnTo>
                    <a:pt x="257816" y="852869"/>
                  </a:lnTo>
                  <a:lnTo>
                    <a:pt x="309332" y="856956"/>
                  </a:lnTo>
                  <a:lnTo>
                    <a:pt x="360200" y="854060"/>
                  </a:lnTo>
                  <a:lnTo>
                    <a:pt x="405149" y="846329"/>
                  </a:lnTo>
                  <a:lnTo>
                    <a:pt x="472602" y="818111"/>
                  </a:lnTo>
                  <a:lnTo>
                    <a:pt x="509691" y="792269"/>
                  </a:lnTo>
                  <a:lnTo>
                    <a:pt x="541471" y="763230"/>
                  </a:lnTo>
                  <a:lnTo>
                    <a:pt x="559239" y="735841"/>
                  </a:lnTo>
                  <a:lnTo>
                    <a:pt x="752584" y="735841"/>
                  </a:lnTo>
                  <a:lnTo>
                    <a:pt x="752584" y="704627"/>
                  </a:lnTo>
                  <a:lnTo>
                    <a:pt x="401066" y="704627"/>
                  </a:lnTo>
                  <a:lnTo>
                    <a:pt x="351878" y="700133"/>
                  </a:lnTo>
                  <a:lnTo>
                    <a:pt x="309782" y="686651"/>
                  </a:lnTo>
                  <a:lnTo>
                    <a:pt x="274780" y="664182"/>
                  </a:lnTo>
                  <a:lnTo>
                    <a:pt x="246872" y="632724"/>
                  </a:lnTo>
                  <a:lnTo>
                    <a:pt x="225541" y="593679"/>
                  </a:lnTo>
                  <a:lnTo>
                    <a:pt x="210314" y="548446"/>
                  </a:lnTo>
                  <a:lnTo>
                    <a:pt x="201182" y="497021"/>
                  </a:lnTo>
                  <a:lnTo>
                    <a:pt x="198140" y="439400"/>
                  </a:lnTo>
                  <a:lnTo>
                    <a:pt x="201932" y="378936"/>
                  </a:lnTo>
                  <a:lnTo>
                    <a:pt x="213312" y="325361"/>
                  </a:lnTo>
                  <a:lnTo>
                    <a:pt x="232287" y="278674"/>
                  </a:lnTo>
                  <a:lnTo>
                    <a:pt x="258861" y="238872"/>
                  </a:lnTo>
                  <a:lnTo>
                    <a:pt x="292109" y="207067"/>
                  </a:lnTo>
                  <a:lnTo>
                    <a:pt x="331150" y="184345"/>
                  </a:lnTo>
                  <a:lnTo>
                    <a:pt x="375985" y="170708"/>
                  </a:lnTo>
                  <a:lnTo>
                    <a:pt x="426615" y="166162"/>
                  </a:lnTo>
                  <a:lnTo>
                    <a:pt x="752584" y="166162"/>
                  </a:lnTo>
                  <a:lnTo>
                    <a:pt x="752584" y="44731"/>
                  </a:lnTo>
                  <a:lnTo>
                    <a:pt x="689052" y="29170"/>
                  </a:lnTo>
                  <a:lnTo>
                    <a:pt x="651611" y="21677"/>
                  </a:lnTo>
                  <a:lnTo>
                    <a:pt x="610379" y="14386"/>
                  </a:lnTo>
                  <a:lnTo>
                    <a:pt x="566429" y="8088"/>
                  </a:lnTo>
                  <a:lnTo>
                    <a:pt x="520885" y="3592"/>
                  </a:lnTo>
                  <a:lnTo>
                    <a:pt x="473750" y="897"/>
                  </a:lnTo>
                  <a:lnTo>
                    <a:pt x="425023" y="0"/>
                  </a:lnTo>
                  <a:close/>
                </a:path>
                <a:path w="753110" h="1149350">
                  <a:moveTo>
                    <a:pt x="752584" y="166162"/>
                  </a:moveTo>
                  <a:lnTo>
                    <a:pt x="426615" y="166162"/>
                  </a:lnTo>
                  <a:lnTo>
                    <a:pt x="450229" y="166414"/>
                  </a:lnTo>
                  <a:lnTo>
                    <a:pt x="471549" y="167168"/>
                  </a:lnTo>
                  <a:lnTo>
                    <a:pt x="522234" y="172213"/>
                  </a:lnTo>
                  <a:lnTo>
                    <a:pt x="559239" y="178947"/>
                  </a:lnTo>
                  <a:lnTo>
                    <a:pt x="559239" y="656702"/>
                  </a:lnTo>
                  <a:lnTo>
                    <a:pt x="511449" y="681719"/>
                  </a:lnTo>
                  <a:lnTo>
                    <a:pt x="469809" y="696102"/>
                  </a:lnTo>
                  <a:lnTo>
                    <a:pt x="424677" y="703682"/>
                  </a:lnTo>
                  <a:lnTo>
                    <a:pt x="401066" y="704627"/>
                  </a:lnTo>
                  <a:lnTo>
                    <a:pt x="752584" y="704627"/>
                  </a:lnTo>
                  <a:lnTo>
                    <a:pt x="752584" y="166162"/>
                  </a:lnTo>
                  <a:close/>
                </a:path>
              </a:pathLst>
            </a:custGeom>
            <a:solidFill>
              <a:srgbClr val="3B383B"/>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36" name="Google Shape;122;p44"/>
            <p:cNvSpPr/>
            <p:nvPr/>
          </p:nvSpPr>
          <p:spPr>
            <a:xfrm>
              <a:off x="1865880" y="1774080"/>
              <a:ext cx="263880" cy="761760"/>
            </a:xfrm>
            <a:custGeom>
              <a:avLst/>
              <a:gdLst>
                <a:gd name="textAreaLeft" fmla="*/ 0 w 263880"/>
                <a:gd name="textAreaRight" fmla="*/ 264960 w 263880"/>
                <a:gd name="textAreaTop" fmla="*/ 0 h 761760"/>
                <a:gd name="textAreaBottom" fmla="*/ 762840 h 761760"/>
              </a:gdLst>
              <a:ahLst/>
              <a:cxnLst/>
              <a:rect l="textAreaLeft" t="textAreaTop" r="textAreaRight" b="textAreaBottom"/>
              <a:pathLst>
                <a:path w="436879" h="1257935">
                  <a:moveTo>
                    <a:pt x="436751" y="680"/>
                  </a:moveTo>
                  <a:lnTo>
                    <a:pt x="293331" y="680"/>
                  </a:lnTo>
                  <a:lnTo>
                    <a:pt x="293331" y="1141"/>
                  </a:lnTo>
                  <a:lnTo>
                    <a:pt x="240783" y="7585"/>
                  </a:lnTo>
                  <a:lnTo>
                    <a:pt x="194712" y="20205"/>
                  </a:lnTo>
                  <a:lnTo>
                    <a:pt x="153907" y="38830"/>
                  </a:lnTo>
                  <a:lnTo>
                    <a:pt x="117155" y="63289"/>
                  </a:lnTo>
                  <a:lnTo>
                    <a:pt x="83243" y="93410"/>
                  </a:lnTo>
                  <a:lnTo>
                    <a:pt x="34990" y="159495"/>
                  </a:lnTo>
                  <a:lnTo>
                    <a:pt x="10291" y="223423"/>
                  </a:lnTo>
                  <a:lnTo>
                    <a:pt x="1257" y="271686"/>
                  </a:lnTo>
                  <a:lnTo>
                    <a:pt x="0" y="290776"/>
                  </a:lnTo>
                  <a:lnTo>
                    <a:pt x="0" y="1257930"/>
                  </a:lnTo>
                  <a:lnTo>
                    <a:pt x="199585" y="1257930"/>
                  </a:lnTo>
                  <a:lnTo>
                    <a:pt x="199585" y="554318"/>
                  </a:lnTo>
                  <a:lnTo>
                    <a:pt x="385286" y="554318"/>
                  </a:lnTo>
                  <a:lnTo>
                    <a:pt x="411735" y="544808"/>
                  </a:lnTo>
                  <a:lnTo>
                    <a:pt x="427380" y="526070"/>
                  </a:lnTo>
                  <a:lnTo>
                    <a:pt x="434845" y="507752"/>
                  </a:lnTo>
                  <a:lnTo>
                    <a:pt x="436751" y="499503"/>
                  </a:lnTo>
                  <a:lnTo>
                    <a:pt x="436751" y="356313"/>
                  </a:lnTo>
                  <a:lnTo>
                    <a:pt x="199585" y="356313"/>
                  </a:lnTo>
                  <a:lnTo>
                    <a:pt x="199585" y="303184"/>
                  </a:lnTo>
                  <a:lnTo>
                    <a:pt x="206925" y="255269"/>
                  </a:lnTo>
                  <a:lnTo>
                    <a:pt x="230914" y="225417"/>
                  </a:lnTo>
                  <a:lnTo>
                    <a:pt x="278314" y="201407"/>
                  </a:lnTo>
                  <a:lnTo>
                    <a:pt x="295090" y="198287"/>
                  </a:lnTo>
                  <a:lnTo>
                    <a:pt x="295676" y="198140"/>
                  </a:lnTo>
                  <a:lnTo>
                    <a:pt x="436751" y="198140"/>
                  </a:lnTo>
                  <a:lnTo>
                    <a:pt x="436751" y="680"/>
                  </a:lnTo>
                  <a:close/>
                </a:path>
                <a:path w="436879" h="1257935">
                  <a:moveTo>
                    <a:pt x="385286" y="554318"/>
                  </a:moveTo>
                  <a:lnTo>
                    <a:pt x="199585" y="554318"/>
                  </a:lnTo>
                  <a:lnTo>
                    <a:pt x="329357" y="555998"/>
                  </a:lnTo>
                  <a:lnTo>
                    <a:pt x="357847" y="555578"/>
                  </a:lnTo>
                  <a:lnTo>
                    <a:pt x="385286" y="554318"/>
                  </a:lnTo>
                  <a:close/>
                </a:path>
                <a:path w="436879" h="1257935">
                  <a:moveTo>
                    <a:pt x="322639" y="0"/>
                  </a:moveTo>
                  <a:lnTo>
                    <a:pt x="316524" y="0"/>
                  </a:lnTo>
                  <a:lnTo>
                    <a:pt x="310995" y="481"/>
                  </a:lnTo>
                  <a:lnTo>
                    <a:pt x="305132" y="680"/>
                  </a:lnTo>
                  <a:lnTo>
                    <a:pt x="349853" y="680"/>
                  </a:lnTo>
                  <a:lnTo>
                    <a:pt x="343467" y="401"/>
                  </a:lnTo>
                  <a:lnTo>
                    <a:pt x="336823" y="187"/>
                  </a:lnTo>
                  <a:lnTo>
                    <a:pt x="329890" y="48"/>
                  </a:lnTo>
                  <a:lnTo>
                    <a:pt x="322639" y="0"/>
                  </a:lnTo>
                  <a:close/>
                </a:path>
              </a:pathLst>
            </a:custGeom>
            <a:solidFill>
              <a:srgbClr val="3B383B"/>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37" name="Google Shape;123;p44"/>
            <p:cNvSpPr/>
            <p:nvPr/>
          </p:nvSpPr>
          <p:spPr>
            <a:xfrm>
              <a:off x="842040" y="1661040"/>
              <a:ext cx="268200" cy="1032120"/>
            </a:xfrm>
            <a:custGeom>
              <a:avLst/>
              <a:gdLst>
                <a:gd name="textAreaLeft" fmla="*/ 0 w 268200"/>
                <a:gd name="textAreaRight" fmla="*/ 269280 w 268200"/>
                <a:gd name="textAreaTop" fmla="*/ 0 h 1032120"/>
                <a:gd name="textAreaBottom" fmla="*/ 1033200 h 1032120"/>
              </a:gdLst>
              <a:ahLst/>
              <a:cxnLst/>
              <a:rect l="textAreaLeft" t="textAreaTop" r="textAreaRight" b="textAreaBottom"/>
              <a:pathLst>
                <a:path w="443864" h="1703704">
                  <a:moveTo>
                    <a:pt x="417003" y="0"/>
                  </a:moveTo>
                  <a:lnTo>
                    <a:pt x="390396" y="18638"/>
                  </a:lnTo>
                  <a:lnTo>
                    <a:pt x="49181" y="242579"/>
                  </a:lnTo>
                  <a:lnTo>
                    <a:pt x="23633" y="263830"/>
                  </a:lnTo>
                  <a:lnTo>
                    <a:pt x="8711" y="285645"/>
                  </a:lnTo>
                  <a:lnTo>
                    <a:pt x="1729" y="309997"/>
                  </a:lnTo>
                  <a:lnTo>
                    <a:pt x="0" y="338858"/>
                  </a:lnTo>
                  <a:lnTo>
                    <a:pt x="0" y="1703581"/>
                  </a:lnTo>
                  <a:lnTo>
                    <a:pt x="410259" y="1429537"/>
                  </a:lnTo>
                  <a:lnTo>
                    <a:pt x="438450" y="1384419"/>
                  </a:lnTo>
                  <a:lnTo>
                    <a:pt x="443494" y="41349"/>
                  </a:lnTo>
                  <a:lnTo>
                    <a:pt x="434924" y="27330"/>
                  </a:lnTo>
                  <a:lnTo>
                    <a:pt x="426310" y="13956"/>
                  </a:lnTo>
                  <a:lnTo>
                    <a:pt x="419665" y="3941"/>
                  </a:lnTo>
                  <a:lnTo>
                    <a:pt x="417003" y="0"/>
                  </a:lnTo>
                  <a:close/>
                </a:path>
              </a:pathLst>
            </a:custGeom>
            <a:solidFill>
              <a:srgbClr val="FF6300"/>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38" name="Google Shape;124;p44"/>
            <p:cNvSpPr/>
            <p:nvPr/>
          </p:nvSpPr>
          <p:spPr>
            <a:xfrm>
              <a:off x="871920" y="1661040"/>
              <a:ext cx="813240" cy="1032120"/>
            </a:xfrm>
            <a:custGeom>
              <a:avLst/>
              <a:gdLst>
                <a:gd name="textAreaLeft" fmla="*/ 0 w 813240"/>
                <a:gd name="textAreaRight" fmla="*/ 814320 w 813240"/>
                <a:gd name="textAreaTop" fmla="*/ 0 h 1032120"/>
                <a:gd name="textAreaBottom" fmla="*/ 1033200 h 1032120"/>
              </a:gdLst>
              <a:ahLst/>
              <a:cxnLst/>
              <a:rect l="textAreaLeft" t="textAreaTop" r="textAreaRight" b="textAreaBottom"/>
              <a:pathLst>
                <a:path w="1343025" h="1703704">
                  <a:moveTo>
                    <a:pt x="396888" y="0"/>
                  </a:moveTo>
                  <a:lnTo>
                    <a:pt x="365622" y="20083"/>
                  </a:lnTo>
                  <a:lnTo>
                    <a:pt x="365444" y="20177"/>
                  </a:lnTo>
                  <a:lnTo>
                    <a:pt x="338115" y="37726"/>
                  </a:lnTo>
                  <a:lnTo>
                    <a:pt x="338764" y="37758"/>
                  </a:lnTo>
                  <a:lnTo>
                    <a:pt x="32365" y="239741"/>
                  </a:lnTo>
                  <a:lnTo>
                    <a:pt x="10543" y="261350"/>
                  </a:lnTo>
                  <a:lnTo>
                    <a:pt x="0" y="287717"/>
                  </a:lnTo>
                  <a:lnTo>
                    <a:pt x="875" y="316658"/>
                  </a:lnTo>
                  <a:lnTo>
                    <a:pt x="13308" y="345989"/>
                  </a:lnTo>
                  <a:lnTo>
                    <a:pt x="911877" y="1673488"/>
                  </a:lnTo>
                  <a:lnTo>
                    <a:pt x="912768" y="1674357"/>
                  </a:lnTo>
                  <a:lnTo>
                    <a:pt x="913574" y="1675331"/>
                  </a:lnTo>
                  <a:lnTo>
                    <a:pt x="933175" y="1703592"/>
                  </a:lnTo>
                  <a:lnTo>
                    <a:pt x="1327792" y="1438479"/>
                  </a:lnTo>
                  <a:lnTo>
                    <a:pt x="1337870" y="1428821"/>
                  </a:lnTo>
                  <a:lnTo>
                    <a:pt x="1342955" y="1417047"/>
                  </a:lnTo>
                  <a:lnTo>
                    <a:pt x="1342827" y="1404246"/>
                  </a:lnTo>
                  <a:lnTo>
                    <a:pt x="1337268" y="1391507"/>
                  </a:lnTo>
                  <a:lnTo>
                    <a:pt x="423379" y="41359"/>
                  </a:lnTo>
                  <a:lnTo>
                    <a:pt x="396888" y="0"/>
                  </a:lnTo>
                  <a:close/>
                </a:path>
              </a:pathLst>
            </a:custGeom>
            <a:solidFill>
              <a:srgbClr val="CA0017"/>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39" name="Google Shape;125;p44"/>
            <p:cNvSpPr/>
            <p:nvPr/>
          </p:nvSpPr>
          <p:spPr>
            <a:xfrm>
              <a:off x="871560" y="1661040"/>
              <a:ext cx="256320" cy="574200"/>
            </a:xfrm>
            <a:custGeom>
              <a:avLst/>
              <a:gdLst>
                <a:gd name="textAreaLeft" fmla="*/ 0 w 256320"/>
                <a:gd name="textAreaRight" fmla="*/ 257400 w 256320"/>
                <a:gd name="textAreaTop" fmla="*/ 0 h 574200"/>
                <a:gd name="textAreaBottom" fmla="*/ 575280 h 574200"/>
              </a:gdLst>
              <a:ahLst/>
              <a:cxnLst/>
              <a:rect l="textAreaLeft" t="textAreaTop" r="textAreaRight" b="textAreaBottom"/>
              <a:pathLst>
                <a:path w="424180" h="948689">
                  <a:moveTo>
                    <a:pt x="397516" y="0"/>
                  </a:moveTo>
                  <a:lnTo>
                    <a:pt x="370910" y="18638"/>
                  </a:lnTo>
                  <a:lnTo>
                    <a:pt x="29695" y="242579"/>
                  </a:lnTo>
                  <a:lnTo>
                    <a:pt x="27978" y="243751"/>
                  </a:lnTo>
                  <a:lnTo>
                    <a:pt x="26344" y="244903"/>
                  </a:lnTo>
                  <a:lnTo>
                    <a:pt x="24742" y="246065"/>
                  </a:lnTo>
                  <a:lnTo>
                    <a:pt x="7594" y="267381"/>
                  </a:lnTo>
                  <a:lnTo>
                    <a:pt x="0" y="292269"/>
                  </a:lnTo>
                  <a:lnTo>
                    <a:pt x="2072" y="319036"/>
                  </a:lnTo>
                  <a:lnTo>
                    <a:pt x="13926" y="345989"/>
                  </a:lnTo>
                  <a:lnTo>
                    <a:pt x="421673" y="948369"/>
                  </a:lnTo>
                  <a:lnTo>
                    <a:pt x="424008" y="41359"/>
                  </a:lnTo>
                  <a:lnTo>
                    <a:pt x="397516" y="0"/>
                  </a:lnTo>
                  <a:close/>
                </a:path>
              </a:pathLst>
            </a:custGeom>
            <a:solidFill>
              <a:srgbClr val="B70005"/>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40" name="Google Shape;126;p44"/>
            <p:cNvSpPr/>
            <p:nvPr/>
          </p:nvSpPr>
          <p:spPr>
            <a:xfrm>
              <a:off x="1437120" y="1662840"/>
              <a:ext cx="266040" cy="1030680"/>
            </a:xfrm>
            <a:custGeom>
              <a:avLst/>
              <a:gdLst>
                <a:gd name="textAreaLeft" fmla="*/ 0 w 266040"/>
                <a:gd name="textAreaRight" fmla="*/ 267120 w 266040"/>
                <a:gd name="textAreaTop" fmla="*/ 0 h 1030680"/>
                <a:gd name="textAreaBottom" fmla="*/ 1031760 h 1030680"/>
              </a:gdLst>
              <a:ahLst/>
              <a:cxnLst/>
              <a:rect l="textAreaLeft" t="textAreaTop" r="textAreaRight" b="textAreaBottom"/>
              <a:pathLst>
                <a:path w="440689" h="1701165">
                  <a:moveTo>
                    <a:pt x="440101" y="0"/>
                  </a:moveTo>
                  <a:lnTo>
                    <a:pt x="44647" y="278776"/>
                  </a:lnTo>
                  <a:lnTo>
                    <a:pt x="11934" y="314125"/>
                  </a:lnTo>
                  <a:lnTo>
                    <a:pt x="0" y="373182"/>
                  </a:lnTo>
                  <a:lnTo>
                    <a:pt x="89" y="1363958"/>
                  </a:lnTo>
                  <a:lnTo>
                    <a:pt x="1078" y="1700555"/>
                  </a:lnTo>
                  <a:lnTo>
                    <a:pt x="404364" y="1430469"/>
                  </a:lnTo>
                  <a:lnTo>
                    <a:pt x="423593" y="1416058"/>
                  </a:lnTo>
                  <a:lnTo>
                    <a:pt x="434362" y="1402872"/>
                  </a:lnTo>
                  <a:lnTo>
                    <a:pt x="439066" y="1386856"/>
                  </a:lnTo>
                  <a:lnTo>
                    <a:pt x="440101" y="1363958"/>
                  </a:lnTo>
                  <a:lnTo>
                    <a:pt x="440101" y="0"/>
                  </a:lnTo>
                  <a:close/>
                </a:path>
              </a:pathLst>
            </a:custGeom>
            <a:solidFill>
              <a:srgbClr val="5697C5"/>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41" name="Google Shape;127;p44"/>
            <p:cNvSpPr/>
            <p:nvPr/>
          </p:nvSpPr>
          <p:spPr>
            <a:xfrm>
              <a:off x="1437120" y="2141640"/>
              <a:ext cx="248400" cy="551520"/>
            </a:xfrm>
            <a:custGeom>
              <a:avLst/>
              <a:gdLst>
                <a:gd name="textAreaLeft" fmla="*/ 0 w 248400"/>
                <a:gd name="textAreaRight" fmla="*/ 249480 w 248400"/>
                <a:gd name="textAreaTop" fmla="*/ 0 h 551520"/>
                <a:gd name="textAreaBottom" fmla="*/ 552600 h 551520"/>
              </a:gdLst>
              <a:ahLst/>
              <a:cxnLst/>
              <a:rect l="textAreaLeft" t="textAreaTop" r="textAreaRight" b="textAreaBottom"/>
              <a:pathLst>
                <a:path w="411480" h="911225">
                  <a:moveTo>
                    <a:pt x="0" y="0"/>
                  </a:moveTo>
                  <a:lnTo>
                    <a:pt x="0" y="543679"/>
                  </a:lnTo>
                  <a:lnTo>
                    <a:pt x="1088" y="910684"/>
                  </a:lnTo>
                  <a:lnTo>
                    <a:pt x="395987" y="646210"/>
                  </a:lnTo>
                  <a:lnTo>
                    <a:pt x="406022" y="636456"/>
                  </a:lnTo>
                  <a:lnTo>
                    <a:pt x="411009" y="624462"/>
                  </a:lnTo>
                  <a:lnTo>
                    <a:pt x="410784" y="611439"/>
                  </a:lnTo>
                  <a:lnTo>
                    <a:pt x="405181" y="598599"/>
                  </a:lnTo>
                  <a:lnTo>
                    <a:pt x="0" y="0"/>
                  </a:lnTo>
                  <a:close/>
                </a:path>
              </a:pathLst>
            </a:custGeom>
            <a:solidFill>
              <a:srgbClr val="423B98"/>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42" name="Google Shape;128;p44"/>
            <p:cNvSpPr/>
            <p:nvPr/>
          </p:nvSpPr>
          <p:spPr>
            <a:xfrm>
              <a:off x="1841040" y="2849040"/>
              <a:ext cx="1263960" cy="579600"/>
            </a:xfrm>
            <a:prstGeom prst="rect">
              <a:avLst/>
            </a:prstGeom>
            <a:noFill/>
            <a:ln w="0">
              <a:noFill/>
            </a:ln>
          </p:spPr>
          <p:style>
            <a:lnRef idx="0">
              <a:scrgbClr r="0" g="0" b="0"/>
            </a:lnRef>
            <a:fillRef idx="0">
              <a:scrgbClr r="0" g="0" b="0"/>
            </a:fillRef>
            <a:effectRef idx="0">
              <a:scrgbClr r="0" g="0" b="0"/>
            </a:effectRef>
            <a:fontRef idx="minor"/>
          </p:style>
          <p:txBody>
            <a:bodyPr lIns="0" tIns="52920" rIns="0" bIns="0" anchor="t">
              <a:spAutoFit/>
            </a:bodyPr>
            <a:lstStyle/>
            <a:p>
              <a:pPr marL="7560">
                <a:lnSpc>
                  <a:spcPct val="100000"/>
                </a:lnSpc>
                <a:tabLst>
                  <a:tab pos="0" algn="l"/>
                </a:tabLst>
              </a:pPr>
              <a:r>
                <a:rPr lang="es-ES" sz="1729" b="0" strike="noStrike" spc="-1">
                  <a:solidFill>
                    <a:srgbClr val="3B383B"/>
                  </a:solidFill>
                  <a:latin typeface="Ubuntu"/>
                  <a:ea typeface="Ubuntu"/>
                </a:rPr>
                <a:t>reinventing  consulting</a:t>
              </a:r>
              <a:endParaRPr lang="es-ES" sz="1729" b="0" strike="noStrike" spc="-1">
                <a:solidFill>
                  <a:srgbClr val="FFFFFF"/>
                </a:solidFill>
                <a:latin typeface="Arial"/>
              </a:endParaRPr>
            </a:p>
          </p:txBody>
        </p:sp>
      </p:grp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3"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indent="0">
              <a:buNone/>
            </a:pPr>
            <a:r>
              <a:rPr lang="es-ES" sz="1800" b="0" strike="noStrike" spc="-1">
                <a:solidFill>
                  <a:srgbClr val="FFFFFF"/>
                </a:solidFill>
                <a:latin typeface="Arial"/>
              </a:rPr>
              <a:t>Pulse para editar el formato del texto de título</a:t>
            </a:r>
          </a:p>
        </p:txBody>
      </p:sp>
      <p:sp>
        <p:nvSpPr>
          <p:cNvPr id="44" name="PlaceHolder 2"/>
          <p:cNvSpPr>
            <a:spLocks noGrp="1"/>
          </p:cNvSpPr>
          <p:nvPr>
            <p:ph type="body"/>
          </p:nvPr>
        </p:nvSpPr>
        <p:spPr>
          <a:xfrm>
            <a:off x="609480" y="1604520"/>
            <a:ext cx="10972080" cy="397692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es-ES" sz="1800" b="0" strike="noStrike" spc="-1">
                <a:solidFill>
                  <a:srgbClr val="FFFFFF"/>
                </a:solidFill>
                <a:latin typeface="Arial"/>
              </a:rPr>
              <a:t>Pulse para editar el formato de texto del esquema</a:t>
            </a:r>
          </a:p>
          <a:p>
            <a:pPr marL="864000" lvl="1" indent="-324000">
              <a:spcBef>
                <a:spcPts val="1134"/>
              </a:spcBef>
              <a:buClr>
                <a:srgbClr val="FFFFFF"/>
              </a:buClr>
              <a:buSzPct val="75000"/>
              <a:buFont typeface="Symbol" charset="2"/>
              <a:buChar char=""/>
            </a:pPr>
            <a:r>
              <a:rPr lang="es-ES" sz="1800" b="0" strike="noStrike" spc="-1">
                <a:solidFill>
                  <a:srgbClr val="FFFFFF"/>
                </a:solidFill>
                <a:latin typeface="Arial"/>
              </a:rPr>
              <a:t>Segundo nivel del esquema</a:t>
            </a:r>
          </a:p>
          <a:p>
            <a:pPr marL="1296000" lvl="2" indent="-288000">
              <a:spcBef>
                <a:spcPts val="850"/>
              </a:spcBef>
              <a:buClr>
                <a:srgbClr val="FFFFFF"/>
              </a:buClr>
              <a:buSzPct val="45000"/>
              <a:buFont typeface="Wingdings" charset="2"/>
              <a:buChar char=""/>
            </a:pPr>
            <a:r>
              <a:rPr lang="es-ES" sz="1800" b="0" strike="noStrike" spc="-1">
                <a:solidFill>
                  <a:srgbClr val="FFFFFF"/>
                </a:solidFill>
                <a:latin typeface="Arial"/>
              </a:rPr>
              <a:t>Tercer nivel del esquema</a:t>
            </a:r>
          </a:p>
          <a:p>
            <a:pPr marL="1728000" lvl="3" indent="-216000">
              <a:spcBef>
                <a:spcPts val="567"/>
              </a:spcBef>
              <a:buClr>
                <a:srgbClr val="FFFFFF"/>
              </a:buClr>
              <a:buSzPct val="75000"/>
              <a:buFont typeface="Symbol" charset="2"/>
              <a:buChar char=""/>
            </a:pPr>
            <a:r>
              <a:rPr lang="es-ES" sz="1800" b="0" strike="noStrike" spc="-1">
                <a:solidFill>
                  <a:srgbClr val="FFFFFF"/>
                </a:solidFill>
                <a:latin typeface="Arial"/>
              </a:rPr>
              <a:t>Cuarto nivel del esquema</a:t>
            </a:r>
          </a:p>
          <a:p>
            <a:pPr marL="2160000" lvl="4" indent="-216000">
              <a:spcBef>
                <a:spcPts val="283"/>
              </a:spcBef>
              <a:buClr>
                <a:srgbClr val="FFFFFF"/>
              </a:buClr>
              <a:buSzPct val="45000"/>
              <a:buFont typeface="Wingdings" charset="2"/>
              <a:buChar char=""/>
            </a:pPr>
            <a:r>
              <a:rPr lang="es-ES" sz="1800" b="0" strike="noStrike" spc="-1">
                <a:solidFill>
                  <a:srgbClr val="FFFFFF"/>
                </a:solidFill>
                <a:latin typeface="Arial"/>
              </a:rPr>
              <a:t>Quinto nivel del esquema</a:t>
            </a:r>
          </a:p>
          <a:p>
            <a:pPr marL="2592000" lvl="5" indent="-216000">
              <a:spcBef>
                <a:spcPts val="283"/>
              </a:spcBef>
              <a:buClr>
                <a:srgbClr val="FFFFFF"/>
              </a:buClr>
              <a:buSzPct val="45000"/>
              <a:buFont typeface="Wingdings" charset="2"/>
              <a:buChar char=""/>
            </a:pPr>
            <a:r>
              <a:rPr lang="es-ES" sz="1800" b="0" strike="noStrike" spc="-1">
                <a:solidFill>
                  <a:srgbClr val="FFFFFF"/>
                </a:solidFill>
                <a:latin typeface="Arial"/>
              </a:rPr>
              <a:t>Sexto nivel del esquema</a:t>
            </a:r>
          </a:p>
          <a:p>
            <a:pPr marL="3024000" lvl="6" indent="-216000">
              <a:spcBef>
                <a:spcPts val="283"/>
              </a:spcBef>
              <a:buClr>
                <a:srgbClr val="FFFFFF"/>
              </a:buClr>
              <a:buSzPct val="45000"/>
              <a:buFont typeface="Wingdings" charset="2"/>
              <a:buChar char=""/>
            </a:pPr>
            <a:r>
              <a:rPr lang="es-ES" sz="1800" b="0" strike="noStrike" spc="-1">
                <a:solidFill>
                  <a:srgbClr val="FFFFFF"/>
                </a:solidFill>
                <a:latin typeface="Arial"/>
              </a:rPr>
              <a:t>Séptimo nivel del esquema</a:t>
            </a:r>
          </a:p>
        </p:txBody>
      </p:sp>
      <p:sp>
        <p:nvSpPr>
          <p:cNvPr id="45" name="PlaceHolder 3"/>
          <p:cNvSpPr>
            <a:spLocks noGrp="1"/>
          </p:cNvSpPr>
          <p:nvPr>
            <p:ph type="ftr" idx="3"/>
          </p:nvPr>
        </p:nvSpPr>
        <p:spPr>
          <a:xfrm>
            <a:off x="4038480" y="6356520"/>
            <a:ext cx="4113720" cy="363960"/>
          </a:xfrm>
          <a:prstGeom prst="rect">
            <a:avLst/>
          </a:prstGeom>
          <a:noFill/>
          <a:ln w="0">
            <a:noFill/>
          </a:ln>
        </p:spPr>
        <p:txBody>
          <a:bodyPr lIns="91440" tIns="45720" rIns="91440" bIns="45720" anchor="t">
            <a:noAutofit/>
          </a:bodyPr>
          <a:lstStyle>
            <a:lvl1pPr indent="0" algn="ctr">
              <a:lnSpc>
                <a:spcPct val="100000"/>
              </a:lnSpc>
              <a:buNone/>
              <a:tabLst>
                <a:tab pos="0" algn="l"/>
              </a:tabLst>
              <a:defRPr lang="es-ES" sz="1400" b="0" strike="noStrike" spc="-1">
                <a:solidFill>
                  <a:srgbClr val="FFFFFF"/>
                </a:solidFill>
                <a:latin typeface="Times New Roman"/>
              </a:defRPr>
            </a:lvl1pPr>
          </a:lstStyle>
          <a:p>
            <a:pPr indent="0" algn="ctr">
              <a:lnSpc>
                <a:spcPct val="100000"/>
              </a:lnSpc>
              <a:buNone/>
              <a:tabLst>
                <a:tab pos="0" algn="l"/>
              </a:tabLst>
            </a:pPr>
            <a:r>
              <a:rPr lang="es-ES" sz="1400" b="0" strike="noStrike" spc="-1">
                <a:solidFill>
                  <a:srgbClr val="FFFFFF"/>
                </a:solidFill>
                <a:latin typeface="Times New Roman"/>
              </a:rPr>
              <a:t>&lt;pie de página&gt;</a:t>
            </a:r>
          </a:p>
        </p:txBody>
      </p:sp>
      <p:sp>
        <p:nvSpPr>
          <p:cNvPr id="46" name="PlaceHolder 4"/>
          <p:cNvSpPr>
            <a:spLocks noGrp="1"/>
          </p:cNvSpPr>
          <p:nvPr>
            <p:ph type="sldNum" idx="4"/>
          </p:nvPr>
        </p:nvSpPr>
        <p:spPr>
          <a:xfrm>
            <a:off x="0" y="0"/>
            <a:ext cx="2998800" cy="2998800"/>
          </a:xfrm>
          <a:prstGeom prst="rect">
            <a:avLst/>
          </a:prstGeom>
          <a:noFill/>
          <a:ln w="0">
            <a:noFill/>
          </a:ln>
        </p:spPr>
        <p:txBody>
          <a:bodyPr lIns="91440" tIns="45720" rIns="91440" bIns="45720" anchor="t">
            <a:noAutofit/>
          </a:bodyPr>
          <a:lstStyle>
            <a:lvl1pPr indent="0">
              <a:lnSpc>
                <a:spcPct val="100000"/>
              </a:lnSpc>
              <a:buNone/>
              <a:tabLst>
                <a:tab pos="0" algn="l"/>
              </a:tabLst>
              <a:defRPr lang="es-ES" sz="1400" b="0" strike="noStrike" spc="-1">
                <a:solidFill>
                  <a:schemeClr val="dk2"/>
                </a:solidFill>
                <a:latin typeface="Arial"/>
                <a:ea typeface="Arial"/>
              </a:defRPr>
            </a:lvl1pPr>
          </a:lstStyle>
          <a:p>
            <a:pPr indent="0">
              <a:lnSpc>
                <a:spcPct val="100000"/>
              </a:lnSpc>
              <a:buNone/>
              <a:tabLst>
                <a:tab pos="0" algn="l"/>
              </a:tabLst>
            </a:pPr>
            <a:fld id="{973A0637-01CC-42E4-8609-F51F666DEA49}" type="slidenum">
              <a:rPr lang="es-ES" sz="1400" b="0" strike="noStrike" spc="-1">
                <a:solidFill>
                  <a:schemeClr val="dk2"/>
                </a:solidFill>
                <a:latin typeface="Arial"/>
                <a:ea typeface="Arial"/>
              </a:rPr>
              <a:t>‹Nº›</a:t>
            </a:fld>
            <a:endParaRPr lang="es-ES" sz="1400" b="0" strike="noStrike" spc="-1">
              <a:solidFill>
                <a:srgbClr val="FFFFFF"/>
              </a:solidFill>
              <a:latin typeface="Times New Roman"/>
            </a:endParaRPr>
          </a:p>
        </p:txBody>
      </p:sp>
      <p:sp>
        <p:nvSpPr>
          <p:cNvPr id="47" name="PlaceHolder 5"/>
          <p:cNvSpPr>
            <a:spLocks noGrp="1"/>
          </p:cNvSpPr>
          <p:nvPr>
            <p:ph type="dt" idx="5"/>
          </p:nvPr>
        </p:nvSpPr>
        <p:spPr>
          <a:xfrm>
            <a:off x="0" y="0"/>
            <a:ext cx="2998800" cy="2998800"/>
          </a:xfrm>
          <a:prstGeom prst="rect">
            <a:avLst/>
          </a:prstGeom>
          <a:noFill/>
          <a:ln w="0">
            <a:noFill/>
          </a:ln>
        </p:spPr>
        <p:txBody>
          <a:bodyPr lIns="91440" tIns="45720" rIns="91440" bIns="45720" anchor="t">
            <a:noAutofit/>
          </a:bodyPr>
          <a:lstStyle>
            <a:lvl1pPr indent="0">
              <a:buNone/>
              <a:defRPr lang="es-ES" sz="1400" b="0" strike="noStrike" spc="-1">
                <a:solidFill>
                  <a:srgbClr val="FFFFFF"/>
                </a:solidFill>
                <a:latin typeface="Times New Roman"/>
              </a:defRPr>
            </a:lvl1pPr>
          </a:lstStyle>
          <a:p>
            <a:pPr indent="0">
              <a:buNone/>
            </a:pPr>
            <a:r>
              <a:rPr lang="es-ES" sz="1400" b="0" strike="noStrike" spc="-1">
                <a:solidFill>
                  <a:srgbClr val="FFFFFF"/>
                </a:solidFill>
                <a:latin typeface="Times New Roman"/>
              </a:rPr>
              <a:t>&lt;fecha/hora&gt;</a:t>
            </a:r>
          </a:p>
        </p:txBody>
      </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5" name="Google Shape;27;p28"/>
          <p:cNvPicPr/>
          <p:nvPr/>
        </p:nvPicPr>
        <p:blipFill>
          <a:blip r:embed="rId3"/>
          <a:stretch/>
        </p:blipFill>
        <p:spPr>
          <a:xfrm>
            <a:off x="450000" y="5927040"/>
            <a:ext cx="448920" cy="556200"/>
          </a:xfrm>
          <a:prstGeom prst="rect">
            <a:avLst/>
          </a:prstGeom>
          <a:ln w="0">
            <a:noFill/>
          </a:ln>
        </p:spPr>
      </p:pic>
      <p:pic>
        <p:nvPicPr>
          <p:cNvPr id="56" name="Google Shape;28;p28"/>
          <p:cNvPicPr/>
          <p:nvPr/>
        </p:nvPicPr>
        <p:blipFill>
          <a:blip r:embed="rId4"/>
          <a:stretch/>
        </p:blipFill>
        <p:spPr>
          <a:xfrm rot="10800000" flipH="1">
            <a:off x="0" y="0"/>
            <a:ext cx="12190680" cy="1692000"/>
          </a:xfrm>
          <a:prstGeom prst="rect">
            <a:avLst/>
          </a:prstGeom>
          <a:ln w="0">
            <a:noFill/>
          </a:ln>
        </p:spPr>
      </p:pic>
      <p:sp>
        <p:nvSpPr>
          <p:cNvPr id="57" name="PlaceHolder 1"/>
          <p:cNvSpPr>
            <a:spLocks noGrp="1"/>
          </p:cNvSpPr>
          <p:nvPr>
            <p:ph type="sldNum" idx="7"/>
          </p:nvPr>
        </p:nvSpPr>
        <p:spPr>
          <a:xfrm>
            <a:off x="11296080" y="6215040"/>
            <a:ext cx="455040" cy="191880"/>
          </a:xfrm>
          <a:prstGeom prst="rect">
            <a:avLst/>
          </a:prstGeom>
          <a:noFill/>
          <a:ln w="0">
            <a:noFill/>
          </a:ln>
        </p:spPr>
        <p:txBody>
          <a:bodyPr lIns="122040" tIns="95760" rIns="122040" bIns="95760" anchor="ctr">
            <a:noAutofit/>
          </a:bodyPr>
          <a:lstStyle>
            <a:lvl1pPr indent="0" algn="ctr">
              <a:lnSpc>
                <a:spcPct val="100000"/>
              </a:lnSpc>
              <a:buNone/>
              <a:tabLst>
                <a:tab pos="0" algn="l"/>
              </a:tabLst>
              <a:defRPr lang="es-ES" sz="1600" b="0" strike="noStrike" spc="-1">
                <a:solidFill>
                  <a:schemeClr val="dk2"/>
                </a:solidFill>
                <a:latin typeface="Ubuntu Light"/>
                <a:ea typeface="Ubuntu Light"/>
              </a:defRPr>
            </a:lvl1pPr>
          </a:lstStyle>
          <a:p>
            <a:pPr indent="0" algn="ctr">
              <a:lnSpc>
                <a:spcPct val="100000"/>
              </a:lnSpc>
              <a:buNone/>
              <a:tabLst>
                <a:tab pos="0" algn="l"/>
              </a:tabLst>
            </a:pPr>
            <a:fld id="{A4D8DD7B-B622-4E5A-A3E0-2CCD1CE5B140}" type="slidenum">
              <a:rPr lang="es-ES" sz="1600" b="0" strike="noStrike" spc="-1">
                <a:solidFill>
                  <a:schemeClr val="dk2"/>
                </a:solidFill>
                <a:latin typeface="Ubuntu Light"/>
                <a:ea typeface="Ubuntu Light"/>
              </a:rPr>
              <a:t>‹Nº›</a:t>
            </a:fld>
            <a:endParaRPr lang="es-ES" sz="16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6" name="Google Shape;54;p32"/>
          <p:cNvPicPr/>
          <p:nvPr/>
        </p:nvPicPr>
        <p:blipFill>
          <a:blip r:embed="rId3">
            <a:alphaModFix amt="41000"/>
          </a:blip>
          <a:srcRect l="-25083" t="16636" r="-25069" b="27008"/>
          <a:stretch/>
        </p:blipFill>
        <p:spPr>
          <a:xfrm>
            <a:off x="0" y="0"/>
            <a:ext cx="12190680" cy="68569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 name="Google Shape;32;p25"/>
          <p:cNvSpPr/>
          <p:nvPr/>
        </p:nvSpPr>
        <p:spPr>
          <a:xfrm>
            <a:off x="-4459320" y="-17004240"/>
            <a:ext cx="21108960" cy="21111840"/>
          </a:xfrm>
          <a:prstGeom prst="ellipse">
            <a:avLst/>
          </a:prstGeom>
          <a:solidFill>
            <a:srgbClr val="110841"/>
          </a:solidFill>
          <a:ln w="9525">
            <a:solidFill>
              <a:srgbClr val="3B3B3B"/>
            </a:solidFill>
            <a:round/>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s-ES" sz="1400" b="0" strike="noStrike" spc="-1">
              <a:solidFill>
                <a:srgbClr val="FFFFFF"/>
              </a:solidFill>
              <a:latin typeface="Arial"/>
            </a:endParaRPr>
          </a:p>
        </p:txBody>
      </p:sp>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indent="0">
              <a:buNone/>
            </a:pPr>
            <a:r>
              <a:rPr lang="es-ES" sz="1800" b="0" strike="noStrike" spc="-1">
                <a:solidFill>
                  <a:srgbClr val="FFFFFF"/>
                </a:solidFill>
                <a:latin typeface="Arial"/>
              </a:rPr>
              <a:t>Pulse para editar el formato del texto de título</a:t>
            </a:r>
          </a:p>
        </p:txBody>
      </p:sp>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2" name="Google Shape;40;p29"/>
          <p:cNvPicPr/>
          <p:nvPr/>
        </p:nvPicPr>
        <p:blipFill>
          <a:blip r:embed="rId3"/>
          <a:stretch/>
        </p:blipFill>
        <p:spPr>
          <a:xfrm>
            <a:off x="0" y="5398200"/>
            <a:ext cx="12190680" cy="1461600"/>
          </a:xfrm>
          <a:prstGeom prst="rect">
            <a:avLst/>
          </a:prstGeom>
          <a:ln w="0">
            <a:noFill/>
          </a:ln>
        </p:spPr>
      </p:pic>
      <p:pic>
        <p:nvPicPr>
          <p:cNvPr id="63" name="Google Shape;42;p29"/>
          <p:cNvPicPr/>
          <p:nvPr/>
        </p:nvPicPr>
        <p:blipFill>
          <a:blip r:embed="rId4"/>
          <a:stretch/>
        </p:blipFill>
        <p:spPr>
          <a:xfrm>
            <a:off x="450000" y="5927040"/>
            <a:ext cx="448920" cy="556200"/>
          </a:xfrm>
          <a:prstGeom prst="rect">
            <a:avLst/>
          </a:prstGeom>
          <a:ln w="0">
            <a:noFill/>
          </a:ln>
        </p:spPr>
      </p:pic>
      <p:sp>
        <p:nvSpPr>
          <p:cNvPr id="64" name="PlaceHolder 1"/>
          <p:cNvSpPr>
            <a:spLocks noGrp="1"/>
          </p:cNvSpPr>
          <p:nvPr>
            <p:ph type="sldNum" idx="8"/>
          </p:nvPr>
        </p:nvSpPr>
        <p:spPr>
          <a:xfrm>
            <a:off x="11296080" y="6215040"/>
            <a:ext cx="455040" cy="191880"/>
          </a:xfrm>
          <a:prstGeom prst="rect">
            <a:avLst/>
          </a:prstGeom>
          <a:noFill/>
          <a:ln w="0">
            <a:noFill/>
          </a:ln>
        </p:spPr>
        <p:txBody>
          <a:bodyPr lIns="122040" tIns="95760" rIns="122040" bIns="95760" anchor="ctr">
            <a:noAutofit/>
          </a:bodyPr>
          <a:lstStyle>
            <a:lvl1pPr indent="0" algn="ctr">
              <a:lnSpc>
                <a:spcPct val="100000"/>
              </a:lnSpc>
              <a:buNone/>
              <a:tabLst>
                <a:tab pos="0" algn="l"/>
              </a:tabLst>
              <a:defRPr lang="es-ES" sz="1600" b="0" strike="noStrike" spc="-1">
                <a:solidFill>
                  <a:schemeClr val="dk2"/>
                </a:solidFill>
                <a:latin typeface="Ubuntu Light"/>
                <a:ea typeface="Ubuntu Light"/>
              </a:defRPr>
            </a:lvl1pPr>
          </a:lstStyle>
          <a:p>
            <a:pPr indent="0" algn="ctr">
              <a:lnSpc>
                <a:spcPct val="100000"/>
              </a:lnSpc>
              <a:buNone/>
              <a:tabLst>
                <a:tab pos="0" algn="l"/>
              </a:tabLst>
            </a:pPr>
            <a:fld id="{42167288-BCC0-444F-ADCB-DD5E585811A3}" type="slidenum">
              <a:rPr lang="es-ES" sz="1600" b="0" strike="noStrike" spc="-1">
                <a:solidFill>
                  <a:schemeClr val="dk2"/>
                </a:solidFill>
                <a:latin typeface="Ubuntu Light"/>
                <a:ea typeface="Ubuntu Light"/>
              </a:rPr>
              <a:t>‹Nº›</a:t>
            </a:fld>
            <a:endParaRPr lang="es-ES" sz="16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5" name="Google Shape;44;p30"/>
          <p:cNvPicPr/>
          <p:nvPr/>
        </p:nvPicPr>
        <p:blipFill>
          <a:blip r:embed="rId3"/>
          <a:stretch/>
        </p:blipFill>
        <p:spPr>
          <a:xfrm>
            <a:off x="0" y="5398200"/>
            <a:ext cx="12190680" cy="1461600"/>
          </a:xfrm>
          <a:prstGeom prst="rect">
            <a:avLst/>
          </a:prstGeom>
          <a:ln w="0">
            <a:noFill/>
          </a:ln>
        </p:spPr>
      </p:pic>
      <p:pic>
        <p:nvPicPr>
          <p:cNvPr id="66" name="Google Shape;47;p30"/>
          <p:cNvPicPr/>
          <p:nvPr/>
        </p:nvPicPr>
        <p:blipFill>
          <a:blip r:embed="rId4"/>
          <a:stretch/>
        </p:blipFill>
        <p:spPr>
          <a:xfrm>
            <a:off x="450000" y="5927040"/>
            <a:ext cx="448920" cy="556200"/>
          </a:xfrm>
          <a:prstGeom prst="rect">
            <a:avLst/>
          </a:prstGeom>
          <a:ln w="0">
            <a:noFill/>
          </a:ln>
        </p:spPr>
      </p:pic>
      <p:sp>
        <p:nvSpPr>
          <p:cNvPr id="67" name="PlaceHolder 1"/>
          <p:cNvSpPr>
            <a:spLocks noGrp="1"/>
          </p:cNvSpPr>
          <p:nvPr>
            <p:ph type="sldNum" idx="9"/>
          </p:nvPr>
        </p:nvSpPr>
        <p:spPr>
          <a:xfrm>
            <a:off x="11296080" y="6217560"/>
            <a:ext cx="730440" cy="523800"/>
          </a:xfrm>
          <a:prstGeom prst="rect">
            <a:avLst/>
          </a:prstGeom>
          <a:noFill/>
          <a:ln w="0">
            <a:noFill/>
          </a:ln>
        </p:spPr>
        <p:txBody>
          <a:bodyPr lIns="122040" tIns="122040" rIns="122040" bIns="122040" anchor="ctr">
            <a:noAutofit/>
          </a:bodyPr>
          <a:lstStyle>
            <a:lvl1pPr indent="0" algn="r">
              <a:lnSpc>
                <a:spcPct val="100000"/>
              </a:lnSpc>
              <a:buNone/>
              <a:tabLst>
                <a:tab pos="0" algn="l"/>
              </a:tabLst>
              <a:defRPr lang="es-ES" sz="1300" b="0" strike="noStrike" spc="-1">
                <a:solidFill>
                  <a:schemeClr val="dk2"/>
                </a:solidFill>
                <a:latin typeface="Arial"/>
                <a:ea typeface="Arial"/>
              </a:defRPr>
            </a:lvl1pPr>
          </a:lstStyle>
          <a:p>
            <a:pPr indent="0" algn="r">
              <a:lnSpc>
                <a:spcPct val="100000"/>
              </a:lnSpc>
              <a:buNone/>
              <a:tabLst>
                <a:tab pos="0" algn="l"/>
              </a:tabLst>
            </a:pPr>
            <a:fld id="{EC93EADA-3543-4B62-8C45-EA07B0502EF7}" type="slidenum">
              <a:rPr lang="es-ES" sz="1300" b="0" strike="noStrike" spc="-1">
                <a:solidFill>
                  <a:schemeClr val="dk2"/>
                </a:solidFill>
                <a:latin typeface="Arial"/>
                <a:ea typeface="Arial"/>
              </a:rPr>
              <a:t>‹Nº›</a:t>
            </a:fld>
            <a:endParaRPr lang="es-ES" sz="13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ftr" idx="11"/>
          </p:nvPr>
        </p:nvSpPr>
        <p:spPr>
          <a:xfrm>
            <a:off x="4038480" y="6356520"/>
            <a:ext cx="4114400" cy="364000"/>
          </a:xfrm>
          <a:prstGeom prst="rect">
            <a:avLst/>
          </a:prstGeom>
          <a:noFill/>
          <a:ln>
            <a:noFill/>
          </a:ln>
        </p:spPr>
        <p:txBody>
          <a:bodyPr spcFirstLastPara="1" wrap="square" lIns="67500" tIns="33750" rIns="67500" bIns="33750" anchor="ctr" anchorCtr="0">
            <a:noAutofit/>
          </a:bodyPr>
          <a:lstStyle>
            <a:lvl1pPr marR="0" lvl="0" algn="ctr" rtl="0">
              <a:lnSpc>
                <a:spcPct val="100000"/>
              </a:lnSpc>
              <a:spcBef>
                <a:spcPts val="0"/>
              </a:spcBef>
              <a:spcAft>
                <a:spcPts val="0"/>
              </a:spcAft>
              <a:buClr>
                <a:srgbClr val="000000"/>
              </a:buClr>
              <a:buSzPts val="1100"/>
              <a:buFont typeface="Times New Roman"/>
              <a:buNone/>
              <a:defRPr sz="1467"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66" name="Google Shape;66;p11"/>
          <p:cNvSpPr txBox="1">
            <a:spLocks noGrp="1"/>
          </p:cNvSpPr>
          <p:nvPr>
            <p:ph type="sldNum" idx="12"/>
          </p:nvPr>
        </p:nvSpPr>
        <p:spPr>
          <a:xfrm>
            <a:off x="8610480" y="6356520"/>
            <a:ext cx="2742800" cy="364000"/>
          </a:xfrm>
          <a:prstGeom prst="rect">
            <a:avLst/>
          </a:prstGeom>
          <a:noFill/>
          <a:ln>
            <a:noFill/>
          </a:ln>
        </p:spPr>
        <p:txBody>
          <a:bodyPr spcFirstLastPara="1" wrap="square" lIns="67500" tIns="33750" rIns="67500" bIns="33750" anchor="ctr" anchorCtr="0">
            <a:noAutofit/>
          </a:bodyPr>
          <a:lstStyle>
            <a:lvl1pPr marL="0" marR="0" lvl="0" indent="0" algn="r" rtl="0">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1pPr>
            <a:lvl2pPr marL="0" marR="0" lvl="1" indent="0" algn="r" rtl="0">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2pPr>
            <a:lvl3pPr marL="0" marR="0" lvl="2" indent="0" algn="r" rtl="0">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3pPr>
            <a:lvl4pPr marL="0" marR="0" lvl="3" indent="0" algn="r" rtl="0">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4pPr>
            <a:lvl5pPr marL="0" marR="0" lvl="4" indent="0" algn="r" rtl="0">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5pPr>
            <a:lvl6pPr marL="0" marR="0" lvl="5" indent="0" algn="r" rtl="0">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6pPr>
            <a:lvl7pPr marL="0" marR="0" lvl="6" indent="0" algn="r" rtl="0">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7pPr>
            <a:lvl8pPr marL="0" marR="0" lvl="7" indent="0" algn="r" rtl="0">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8pPr>
            <a:lvl9pPr marL="0" marR="0" lvl="8" indent="0" algn="r" rtl="0">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9pPr>
          </a:lstStyle>
          <a:p>
            <a:fld id="{00000000-1234-1234-1234-123412341234}" type="slidenum">
              <a:rPr lang="es-ES" smtClean="0"/>
              <a:pPr/>
              <a:t>‹Nº›</a:t>
            </a:fld>
            <a:endParaRPr lang="es-ES">
              <a:latin typeface="Times New Roman"/>
              <a:ea typeface="Times New Roman"/>
              <a:cs typeface="Times New Roman"/>
              <a:sym typeface="Times New Roman"/>
            </a:endParaRPr>
          </a:p>
        </p:txBody>
      </p:sp>
      <p:sp>
        <p:nvSpPr>
          <p:cNvPr id="67" name="Google Shape;67;p11"/>
          <p:cNvSpPr txBox="1">
            <a:spLocks noGrp="1"/>
          </p:cNvSpPr>
          <p:nvPr>
            <p:ph type="dt" idx="10"/>
          </p:nvPr>
        </p:nvSpPr>
        <p:spPr>
          <a:xfrm>
            <a:off x="838080" y="6356520"/>
            <a:ext cx="2742800" cy="364000"/>
          </a:xfrm>
          <a:prstGeom prst="rect">
            <a:avLst/>
          </a:prstGeom>
          <a:noFill/>
          <a:ln>
            <a:noFill/>
          </a:ln>
        </p:spPr>
        <p:txBody>
          <a:bodyPr spcFirstLastPara="1" wrap="square" lIns="67500" tIns="33750" rIns="67500" bIns="33750" anchor="ctr" anchorCtr="0">
            <a:noAutofit/>
          </a:bodyPr>
          <a:lstStyle>
            <a:lvl1pPr marR="0" lvl="0" algn="l" rtl="0">
              <a:lnSpc>
                <a:spcPct val="100000"/>
              </a:lnSpc>
              <a:spcBef>
                <a:spcPts val="0"/>
              </a:spcBef>
              <a:spcAft>
                <a:spcPts val="0"/>
              </a:spcAft>
              <a:buClr>
                <a:srgbClr val="000000"/>
              </a:buClr>
              <a:buSzPts val="1100"/>
              <a:buFont typeface="Times New Roman"/>
              <a:buNone/>
              <a:defRPr sz="1467"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68" name="Google Shape;68;p11"/>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 name="Google Shape;69;p11"/>
          <p:cNvSpPr txBox="1">
            <a:spLocks noGrp="1"/>
          </p:cNvSpPr>
          <p:nvPr>
            <p:ph type="body" idx="1"/>
          </p:nvPr>
        </p:nvSpPr>
        <p:spPr>
          <a:xfrm>
            <a:off x="609480" y="1604520"/>
            <a:ext cx="10972400" cy="397760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702199701"/>
      </p:ext>
    </p:extLst>
  </p:cSld>
  <p:clrMap bg1="lt1" tx1="dk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8"/>
          <p:cNvSpPr/>
          <p:nvPr/>
        </p:nvSpPr>
        <p:spPr>
          <a:xfrm>
            <a:off x="430200" y="744480"/>
            <a:ext cx="8519600" cy="2051600"/>
          </a:xfrm>
          <a:prstGeom prst="rect">
            <a:avLst/>
          </a:prstGeom>
          <a:noFill/>
          <a:ln>
            <a:noFill/>
          </a:ln>
        </p:spPr>
        <p:txBody>
          <a:bodyPr spcFirstLastPara="1" wrap="square" lIns="91433" tIns="91433" rIns="91433" bIns="91433"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 name="Google Shape;7;p8"/>
          <p:cNvSpPr/>
          <p:nvPr/>
        </p:nvSpPr>
        <p:spPr>
          <a:xfrm>
            <a:off x="430200" y="2834280"/>
            <a:ext cx="8519600" cy="791600"/>
          </a:xfrm>
          <a:prstGeom prst="rect">
            <a:avLst/>
          </a:prstGeom>
          <a:noFill/>
          <a:ln>
            <a:noFill/>
          </a:ln>
        </p:spPr>
        <p:txBody>
          <a:bodyPr spcFirstLastPara="1" wrap="square" lIns="91433" tIns="91433" rIns="91433" bIns="91433"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pic>
        <p:nvPicPr>
          <p:cNvPr id="8" name="Google Shape;8;p8"/>
          <p:cNvPicPr preferRelativeResize="0"/>
          <p:nvPr/>
        </p:nvPicPr>
        <p:blipFill rotWithShape="1">
          <a:blip r:embed="rId14">
            <a:alphaModFix/>
          </a:blip>
          <a:srcRect/>
          <a:stretch/>
        </p:blipFill>
        <p:spPr>
          <a:xfrm>
            <a:off x="0" y="0"/>
            <a:ext cx="12311283" cy="6857280"/>
          </a:xfrm>
          <a:prstGeom prst="rect">
            <a:avLst/>
          </a:prstGeom>
          <a:noFill/>
          <a:ln>
            <a:noFill/>
          </a:ln>
        </p:spPr>
      </p:pic>
      <p:grpSp>
        <p:nvGrpSpPr>
          <p:cNvPr id="9" name="Google Shape;9;p8"/>
          <p:cNvGrpSpPr/>
          <p:nvPr/>
        </p:nvGrpSpPr>
        <p:grpSpPr>
          <a:xfrm>
            <a:off x="470880" y="288720"/>
            <a:ext cx="2518080" cy="520200"/>
            <a:chOff x="470880" y="288720"/>
            <a:chExt cx="2518080" cy="520200"/>
          </a:xfrm>
        </p:grpSpPr>
        <p:pic>
          <p:nvPicPr>
            <p:cNvPr id="10" name="Google Shape;10;p8"/>
            <p:cNvPicPr preferRelativeResize="0"/>
            <p:nvPr/>
          </p:nvPicPr>
          <p:blipFill rotWithShape="1">
            <a:blip r:embed="rId15">
              <a:alphaModFix/>
            </a:blip>
            <a:srcRect/>
            <a:stretch/>
          </p:blipFill>
          <p:spPr>
            <a:xfrm>
              <a:off x="470880" y="355320"/>
              <a:ext cx="322560" cy="399240"/>
            </a:xfrm>
            <a:prstGeom prst="rect">
              <a:avLst/>
            </a:prstGeom>
            <a:noFill/>
            <a:ln>
              <a:noFill/>
            </a:ln>
          </p:spPr>
        </p:pic>
        <p:sp>
          <p:nvSpPr>
            <p:cNvPr id="11" name="Google Shape;11;p8"/>
            <p:cNvSpPr/>
            <p:nvPr/>
          </p:nvSpPr>
          <p:spPr>
            <a:xfrm>
              <a:off x="785160" y="288720"/>
              <a:ext cx="2203800" cy="520200"/>
            </a:xfrm>
            <a:prstGeom prst="rect">
              <a:avLst/>
            </a:prstGeom>
            <a:noFill/>
            <a:ln>
              <a:noFill/>
            </a:ln>
          </p:spPr>
          <p:txBody>
            <a:bodyPr spcFirstLastPara="1" wrap="square" lIns="91525" tIns="45625" rIns="91525" bIns="456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 sz="2667" b="1" i="0" u="none" strike="noStrike" cap="none">
                  <a:solidFill>
                    <a:srgbClr val="FFFFFF"/>
                  </a:solidFill>
                  <a:latin typeface="Ubuntu"/>
                  <a:ea typeface="Ubuntu"/>
                  <a:cs typeface="Ubuntu"/>
                  <a:sym typeface="Ubuntu"/>
                </a:rPr>
                <a:t>World</a:t>
              </a:r>
              <a:r>
                <a:rPr lang="es" sz="2667" b="1" i="0" u="none" strike="noStrike" cap="none">
                  <a:solidFill>
                    <a:srgbClr val="C00000"/>
                  </a:solidFill>
                  <a:latin typeface="Ubuntu"/>
                  <a:ea typeface="Ubuntu"/>
                  <a:cs typeface="Ubuntu"/>
                  <a:sym typeface="Ubuntu"/>
                </a:rPr>
                <a:t>.</a:t>
              </a:r>
              <a:endParaRPr sz="2667" b="0" i="0" u="none" strike="noStrike" cap="none">
                <a:solidFill>
                  <a:srgbClr val="000000"/>
                </a:solidFill>
                <a:latin typeface="Arial"/>
                <a:ea typeface="Arial"/>
                <a:cs typeface="Arial"/>
                <a:sym typeface="Arial"/>
              </a:endParaRPr>
            </a:p>
          </p:txBody>
        </p:sp>
      </p:grpSp>
      <p:sp>
        <p:nvSpPr>
          <p:cNvPr id="12" name="Google Shape;12;p8"/>
          <p:cNvSpPr/>
          <p:nvPr/>
        </p:nvSpPr>
        <p:spPr>
          <a:xfrm>
            <a:off x="7080840" y="288720"/>
            <a:ext cx="4646400" cy="19256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2200"/>
              <a:buFont typeface="Arial"/>
              <a:buNone/>
            </a:pPr>
            <a:r>
              <a:rPr lang="es" sz="2933" b="1" i="0" u="none" strike="noStrike" cap="none">
                <a:solidFill>
                  <a:srgbClr val="FFFFFF"/>
                </a:solidFill>
                <a:latin typeface="Ubuntu"/>
                <a:ea typeface="Ubuntu"/>
                <a:cs typeface="Ubuntu"/>
                <a:sym typeface="Ubuntu"/>
              </a:rPr>
              <a:t>Conocimiento</a:t>
            </a:r>
            <a:r>
              <a:rPr lang="es" sz="2933" b="1" i="0" u="none" strike="noStrike" cap="none">
                <a:solidFill>
                  <a:srgbClr val="C00000"/>
                </a:solidFill>
                <a:latin typeface="Ubuntu"/>
                <a:ea typeface="Ubuntu"/>
                <a:cs typeface="Ubuntu"/>
                <a:sym typeface="Ubuntu"/>
              </a:rPr>
              <a:t>.</a:t>
            </a:r>
            <a:r>
              <a:rPr lang="es" sz="2933" b="1" i="0" u="none" strike="noStrike" cap="none">
                <a:solidFill>
                  <a:srgbClr val="CE1F1F"/>
                </a:solidFill>
                <a:latin typeface="Ubuntu"/>
                <a:ea typeface="Ubuntu"/>
                <a:cs typeface="Ubuntu"/>
                <a:sym typeface="Ubuntu"/>
              </a:rPr>
              <a:t> </a:t>
            </a:r>
            <a:endParaRPr sz="2933"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2200"/>
              <a:buFont typeface="Arial"/>
              <a:buNone/>
            </a:pPr>
            <a:r>
              <a:rPr lang="es" sz="2933" b="1" i="0" u="none" strike="noStrike" cap="none">
                <a:solidFill>
                  <a:srgbClr val="FFFFFF"/>
                </a:solidFill>
                <a:latin typeface="Ubuntu"/>
                <a:ea typeface="Ubuntu"/>
                <a:cs typeface="Ubuntu"/>
                <a:sym typeface="Ubuntu"/>
              </a:rPr>
              <a:t>Talento</a:t>
            </a:r>
            <a:r>
              <a:rPr lang="es" sz="2933" b="1" i="0" u="none" strike="noStrike" cap="none">
                <a:solidFill>
                  <a:srgbClr val="B55E19"/>
                </a:solidFill>
                <a:latin typeface="Ubuntu"/>
                <a:ea typeface="Ubuntu"/>
                <a:cs typeface="Ubuntu"/>
                <a:sym typeface="Ubuntu"/>
              </a:rPr>
              <a:t>.</a:t>
            </a:r>
            <a:r>
              <a:rPr lang="es" sz="2933" b="1" i="0" u="none" strike="noStrike" cap="none">
                <a:solidFill>
                  <a:srgbClr val="CE1F1F"/>
                </a:solidFill>
                <a:latin typeface="Ubuntu"/>
                <a:ea typeface="Ubuntu"/>
                <a:cs typeface="Ubuntu"/>
                <a:sym typeface="Ubuntu"/>
              </a:rPr>
              <a:t> </a:t>
            </a:r>
            <a:endParaRPr sz="2933"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2200"/>
              <a:buFont typeface="Arial"/>
              <a:buNone/>
            </a:pPr>
            <a:r>
              <a:rPr lang="es" sz="2933" b="1" i="0" u="none" strike="noStrike" cap="none">
                <a:solidFill>
                  <a:srgbClr val="FFFFFF"/>
                </a:solidFill>
                <a:latin typeface="Ubuntu"/>
                <a:ea typeface="Ubuntu"/>
                <a:cs typeface="Ubuntu"/>
                <a:sym typeface="Ubuntu"/>
              </a:rPr>
              <a:t>Innovación</a:t>
            </a:r>
            <a:r>
              <a:rPr lang="es" sz="2933" b="1" i="0" u="none" strike="noStrike" cap="none">
                <a:solidFill>
                  <a:srgbClr val="00B0F0"/>
                </a:solidFill>
                <a:latin typeface="Ubuntu"/>
                <a:ea typeface="Ubuntu"/>
                <a:cs typeface="Ubuntu"/>
                <a:sym typeface="Ubuntu"/>
              </a:rPr>
              <a:t>.</a:t>
            </a:r>
            <a:endParaRPr sz="2933" b="0" i="0" u="none" strike="noStrike" cap="none">
              <a:solidFill>
                <a:srgbClr val="000000"/>
              </a:solidFill>
              <a:latin typeface="Arial"/>
              <a:ea typeface="Arial"/>
              <a:cs typeface="Arial"/>
              <a:sym typeface="Arial"/>
            </a:endParaRPr>
          </a:p>
        </p:txBody>
      </p:sp>
      <p:sp>
        <p:nvSpPr>
          <p:cNvPr id="13" name="Google Shape;13;p8"/>
          <p:cNvSpPr/>
          <p:nvPr/>
        </p:nvSpPr>
        <p:spPr>
          <a:xfrm>
            <a:off x="5480640" y="5745240"/>
            <a:ext cx="1230000" cy="437600"/>
          </a:xfrm>
          <a:prstGeom prst="rect">
            <a:avLst/>
          </a:prstGeom>
          <a:noFill/>
          <a:ln>
            <a:noFill/>
          </a:ln>
        </p:spPr>
        <p:txBody>
          <a:bodyPr spcFirstLastPara="1" wrap="square" lIns="122033" tIns="60833" rIns="122033" bIns="60833" anchor="t" anchorCtr="0">
            <a:noAutofit/>
          </a:bodyPr>
          <a:lstStyle/>
          <a:p>
            <a:pPr marL="0" marR="0" lvl="0" indent="0" algn="ctr" rtl="0">
              <a:lnSpc>
                <a:spcPct val="90000"/>
              </a:lnSpc>
              <a:spcBef>
                <a:spcPts val="0"/>
              </a:spcBef>
              <a:spcAft>
                <a:spcPts val="0"/>
              </a:spcAft>
              <a:buClr>
                <a:srgbClr val="000000"/>
              </a:buClr>
              <a:buSzPts val="1400"/>
              <a:buFont typeface="Arial"/>
              <a:buNone/>
            </a:pPr>
            <a:r>
              <a:rPr lang="es" sz="1867" b="1" i="0" u="none" strike="noStrike" cap="none">
                <a:solidFill>
                  <a:srgbClr val="C00000"/>
                </a:solidFill>
                <a:latin typeface="Ubuntu"/>
                <a:ea typeface="Ubuntu"/>
                <a:cs typeface="Ubuntu"/>
                <a:sym typeface="Ubuntu"/>
              </a:rPr>
              <a:t>n.world</a:t>
            </a:r>
            <a:endParaRPr sz="1867" b="0" i="0" u="none" strike="noStrike" cap="none">
              <a:solidFill>
                <a:srgbClr val="000000"/>
              </a:solidFill>
              <a:latin typeface="Arial"/>
              <a:ea typeface="Arial"/>
              <a:cs typeface="Arial"/>
              <a:sym typeface="Arial"/>
            </a:endParaRPr>
          </a:p>
        </p:txBody>
      </p:sp>
      <p:sp>
        <p:nvSpPr>
          <p:cNvPr id="14" name="Google Shape;14;p8"/>
          <p:cNvSpPr txBox="1">
            <a:spLocks noGrp="1"/>
          </p:cNvSpPr>
          <p:nvPr>
            <p:ph type="title"/>
          </p:nvPr>
        </p:nvSpPr>
        <p:spPr>
          <a:xfrm>
            <a:off x="609480" y="273600"/>
            <a:ext cx="10972400" cy="11444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 name="Google Shape;15;p8"/>
          <p:cNvSpPr txBox="1">
            <a:spLocks noGrp="1"/>
          </p:cNvSpPr>
          <p:nvPr>
            <p:ph type="body" idx="1"/>
          </p:nvPr>
        </p:nvSpPr>
        <p:spPr>
          <a:xfrm>
            <a:off x="609480" y="1604520"/>
            <a:ext cx="10972400" cy="397760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082068994"/>
      </p:ext>
    </p:extLst>
  </p:cSld>
  <p:clrMap bg1="lt1" tx1="dk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4"/>
        <p:cNvGrpSpPr/>
        <p:nvPr/>
      </p:nvGrpSpPr>
      <p:grpSpPr>
        <a:xfrm>
          <a:off x="0" y="0"/>
          <a:ext cx="0" cy="0"/>
          <a:chOff x="0" y="0"/>
          <a:chExt cx="0" cy="0"/>
        </a:xfrm>
      </p:grpSpPr>
    </p:spTree>
    <p:extLst>
      <p:ext uri="{BB962C8B-B14F-4D97-AF65-F5344CB8AC3E}">
        <p14:creationId xmlns:p14="http://schemas.microsoft.com/office/powerpoint/2010/main" val="1439318226"/>
      </p:ext>
    </p:extLst>
  </p:cSld>
  <p:clrMap bg1="lt1" tx1="dk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Google Shape;58;p33"/>
          <p:cNvPicPr/>
          <p:nvPr/>
        </p:nvPicPr>
        <p:blipFill>
          <a:blip r:embed="rId3">
            <a:alphaModFix amt="20000"/>
          </a:blip>
          <a:srcRect t="7820" b="7818"/>
          <a:stretch/>
        </p:blipFill>
        <p:spPr>
          <a:xfrm>
            <a:off x="0" y="0"/>
            <a:ext cx="12190680" cy="68569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8" name="Google Shape;62;p34"/>
          <p:cNvPicPr/>
          <p:nvPr/>
        </p:nvPicPr>
        <p:blipFill>
          <a:blip r:embed="rId3">
            <a:alphaModFix amt="33000"/>
          </a:blip>
          <a:srcRect t="12538" b="12546"/>
          <a:stretch/>
        </p:blipFill>
        <p:spPr>
          <a:xfrm rot="10800000" flipH="1">
            <a:off x="0" y="0"/>
            <a:ext cx="12190680" cy="68569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9" name="Google Shape;66;p35"/>
          <p:cNvPicPr/>
          <p:nvPr/>
        </p:nvPicPr>
        <p:blipFill>
          <a:blip r:embed="rId3">
            <a:alphaModFix amt="17000"/>
          </a:blip>
          <a:stretch/>
        </p:blipFill>
        <p:spPr>
          <a:xfrm rot="5400000">
            <a:off x="8136720" y="1628280"/>
            <a:ext cx="6088320" cy="4383720"/>
          </a:xfrm>
          <a:prstGeom prst="rect">
            <a:avLst/>
          </a:prstGeom>
          <a:ln w="0">
            <a:noFill/>
          </a:ln>
        </p:spPr>
      </p:pic>
      <p:pic>
        <p:nvPicPr>
          <p:cNvPr id="10" name="Google Shape;67;p35"/>
          <p:cNvPicPr/>
          <p:nvPr/>
        </p:nvPicPr>
        <p:blipFill>
          <a:blip r:embed="rId4"/>
          <a:stretch/>
        </p:blipFill>
        <p:spPr>
          <a:xfrm>
            <a:off x="960120" y="960120"/>
            <a:ext cx="538560" cy="666360"/>
          </a:xfrm>
          <a:prstGeom prst="rect">
            <a:avLst/>
          </a:prstGeom>
          <a:ln w="0">
            <a:noFill/>
          </a:ln>
        </p:spPr>
      </p:pic>
      <p:sp>
        <p:nvSpPr>
          <p:cNvPr id="11" name="Google Shape;69;p35"/>
          <p:cNvSpPr/>
          <p:nvPr/>
        </p:nvSpPr>
        <p:spPr>
          <a:xfrm>
            <a:off x="-950760" y="2008440"/>
            <a:ext cx="3946320" cy="4087080"/>
          </a:xfrm>
          <a:prstGeom prst="ellipse">
            <a:avLst/>
          </a:prstGeom>
          <a:solidFill>
            <a:schemeClr val="accent2"/>
          </a:solidFill>
          <a:ln w="9525">
            <a:solidFill>
              <a:srgbClr val="3B3B3B"/>
            </a:solidFill>
            <a:round/>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s-ES" sz="1400" b="0" strike="noStrike" spc="-1">
              <a:solidFill>
                <a:srgbClr val="FFFFFF"/>
              </a:solidFill>
              <a:latin typeface="Arial"/>
            </a:endParaRP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 name="Google Shape;72;p36"/>
          <p:cNvSpPr/>
          <p:nvPr/>
        </p:nvSpPr>
        <p:spPr>
          <a:xfrm>
            <a:off x="7050600" y="-1209600"/>
            <a:ext cx="9275040" cy="9276480"/>
          </a:xfrm>
          <a:prstGeom prst="ellipse">
            <a:avLst/>
          </a:prstGeom>
          <a:solidFill>
            <a:schemeClr val="accent2"/>
          </a:soli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s-ES" sz="1400" b="0" strike="noStrike" spc="-1">
              <a:solidFill>
                <a:srgbClr val="FFFFFF"/>
              </a:solidFill>
              <a:latin typeface="Arial"/>
            </a:endParaRPr>
          </a:p>
        </p:txBody>
      </p:sp>
      <p:cxnSp>
        <p:nvCxnSpPr>
          <p:cNvPr id="13" name="Google Shape;75;p36"/>
          <p:cNvCxnSpPr/>
          <p:nvPr/>
        </p:nvCxnSpPr>
        <p:spPr>
          <a:xfrm>
            <a:off x="956880" y="4184280"/>
            <a:ext cx="4398840" cy="1080"/>
          </a:xfrm>
          <a:prstGeom prst="straightConnector1">
            <a:avLst/>
          </a:prstGeom>
          <a:ln w="19050">
            <a:solidFill>
              <a:srgbClr val="110841"/>
            </a:solidFill>
            <a:round/>
          </a:ln>
        </p:spPr>
      </p:cxn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 name="Google Shape;79;p37"/>
          <p:cNvSpPr/>
          <p:nvPr/>
        </p:nvSpPr>
        <p:spPr>
          <a:xfrm>
            <a:off x="7050600" y="-1209600"/>
            <a:ext cx="9275040" cy="9276480"/>
          </a:xfrm>
          <a:prstGeom prst="ellipse">
            <a:avLst/>
          </a:prstGeom>
          <a:solidFill>
            <a:schemeClr val="accent4"/>
          </a:soli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s-ES" sz="1400" b="0" strike="noStrike" spc="-1">
              <a:solidFill>
                <a:srgbClr val="FFFFFF"/>
              </a:solidFill>
              <a:latin typeface="Arial"/>
            </a:endParaRPr>
          </a:p>
        </p:txBody>
      </p:sp>
      <p:cxnSp>
        <p:nvCxnSpPr>
          <p:cNvPr id="15" name="Google Shape;82;p37"/>
          <p:cNvCxnSpPr/>
          <p:nvPr/>
        </p:nvCxnSpPr>
        <p:spPr>
          <a:xfrm>
            <a:off x="956880" y="4184280"/>
            <a:ext cx="4398840" cy="1080"/>
          </a:xfrm>
          <a:prstGeom prst="straightConnector1">
            <a:avLst/>
          </a:prstGeom>
          <a:ln w="19050">
            <a:solidFill>
              <a:srgbClr val="110841"/>
            </a:solidFill>
            <a:round/>
          </a:ln>
        </p:spPr>
      </p:cxn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5.xml"/><Relationship Id="rId6" Type="http://schemas.openxmlformats.org/officeDocument/2006/relationships/image" Target="../media/image15.gif"/><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5.xml"/><Relationship Id="rId5" Type="http://schemas.openxmlformats.org/officeDocument/2006/relationships/image" Target="../media/image15.gif"/><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9.xml"/><Relationship Id="rId4" Type="http://schemas.openxmlformats.org/officeDocument/2006/relationships/image" Target="../media/image29.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25.xml"/><Relationship Id="rId4" Type="http://schemas.openxmlformats.org/officeDocument/2006/relationships/image" Target="../media/image15.gif"/></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5.xml"/><Relationship Id="rId5" Type="http://schemas.openxmlformats.org/officeDocument/2006/relationships/image" Target="../media/image15.gif"/><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5.xml"/><Relationship Id="rId5" Type="http://schemas.openxmlformats.org/officeDocument/2006/relationships/image" Target="../media/image15.gif"/><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5.xml"/><Relationship Id="rId5" Type="http://schemas.openxmlformats.org/officeDocument/2006/relationships/image" Target="../media/image15.gif"/><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5.xml"/><Relationship Id="rId4" Type="http://schemas.openxmlformats.org/officeDocument/2006/relationships/image" Target="../media/image15.gif"/></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PlaceHolder 1"/>
          <p:cNvSpPr>
            <a:spLocks noGrp="1"/>
          </p:cNvSpPr>
          <p:nvPr>
            <p:ph type="title"/>
          </p:nvPr>
        </p:nvSpPr>
        <p:spPr>
          <a:xfrm>
            <a:off x="9752760" y="960480"/>
            <a:ext cx="1477800" cy="1163520"/>
          </a:xfrm>
          <a:prstGeom prst="rect">
            <a:avLst/>
          </a:prstGeom>
          <a:noFill/>
          <a:ln w="0">
            <a:noFill/>
          </a:ln>
        </p:spPr>
        <p:txBody>
          <a:bodyPr lIns="0" tIns="0" rIns="0" bIns="0" anchor="t">
            <a:normAutofit/>
          </a:bodyPr>
          <a:lstStyle/>
          <a:p>
            <a:pPr indent="0" algn="r">
              <a:lnSpc>
                <a:spcPct val="90000"/>
              </a:lnSpc>
              <a:buNone/>
              <a:tabLst>
                <a:tab pos="0" algn="l"/>
              </a:tabLst>
            </a:pPr>
            <a:r>
              <a:rPr lang="es-ES" sz="6500" b="0" strike="noStrike" spc="-1" dirty="0">
                <a:solidFill>
                  <a:srgbClr val="FFFFFF"/>
                </a:solidFill>
                <a:latin typeface="Ubuntu Medium"/>
                <a:ea typeface="Ubuntu Medium"/>
              </a:rPr>
              <a:t>0</a:t>
            </a:r>
            <a:r>
              <a:rPr lang="es-ES" sz="6500" spc="-1" dirty="0">
                <a:solidFill>
                  <a:srgbClr val="FFFFFF"/>
                </a:solidFill>
                <a:latin typeface="Ubuntu Medium"/>
                <a:ea typeface="Ubuntu Medium"/>
              </a:rPr>
              <a:t>3</a:t>
            </a:r>
            <a:endParaRPr lang="es-ES" sz="6500" b="0" strike="noStrike" spc="-1" dirty="0">
              <a:solidFill>
                <a:srgbClr val="FFFFFF"/>
              </a:solidFill>
              <a:latin typeface="Arial"/>
            </a:endParaRPr>
          </a:p>
        </p:txBody>
      </p:sp>
      <p:sp>
        <p:nvSpPr>
          <p:cNvPr id="80" name="PlaceHolder 2"/>
          <p:cNvSpPr>
            <a:spLocks noGrp="1"/>
          </p:cNvSpPr>
          <p:nvPr>
            <p:ph type="title"/>
          </p:nvPr>
        </p:nvSpPr>
        <p:spPr>
          <a:xfrm>
            <a:off x="897480" y="3666960"/>
            <a:ext cx="7867800" cy="1144440"/>
          </a:xfrm>
          <a:prstGeom prst="rect">
            <a:avLst/>
          </a:prstGeom>
          <a:noFill/>
          <a:ln w="0">
            <a:noFill/>
          </a:ln>
        </p:spPr>
        <p:txBody>
          <a:bodyPr lIns="0" tIns="0" rIns="0" bIns="0" anchor="t">
            <a:noAutofit/>
          </a:bodyPr>
          <a:lstStyle/>
          <a:p>
            <a:pPr indent="0">
              <a:lnSpc>
                <a:spcPct val="90000"/>
              </a:lnSpc>
              <a:buNone/>
              <a:tabLst>
                <a:tab pos="0" algn="l"/>
              </a:tabLst>
            </a:pPr>
            <a:r>
              <a:rPr lang="es-ES" sz="5200" spc="-1" dirty="0">
                <a:solidFill>
                  <a:srgbClr val="FFFFFF"/>
                </a:solidFill>
                <a:latin typeface="Ubuntu Medium"/>
              </a:rPr>
              <a:t>Estructuras de control</a:t>
            </a:r>
            <a:endParaRPr lang="es-ES" sz="5200" b="0" strike="noStrike" spc="-1" dirty="0">
              <a:solidFill>
                <a:srgbClr val="FFFFFF"/>
              </a:solidFill>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g2ab456f2b84_1_95"/>
          <p:cNvSpPr/>
          <p:nvPr/>
        </p:nvSpPr>
        <p:spPr>
          <a:xfrm>
            <a:off x="9666720" y="-1014480"/>
            <a:ext cx="3263600" cy="3245600"/>
          </a:xfrm>
          <a:prstGeom prst="ellipse">
            <a:avLst/>
          </a:prstGeom>
          <a:solidFill>
            <a:srgbClr val="C00000">
              <a:alpha val="9410"/>
            </a:srgbClr>
          </a:solidFill>
          <a:ln>
            <a:noFill/>
          </a:ln>
        </p:spPr>
        <p:txBody>
          <a:bodyPr spcFirstLastPara="1" wrap="square" lIns="91433" tIns="91433" rIns="91433" bIns="91433" anchor="ctr" anchorCtr="0">
            <a:noAutofit/>
          </a:bodyPr>
          <a:lstStyle/>
          <a:p>
            <a:pPr defTabSz="1219170">
              <a:buClr>
                <a:srgbClr val="000000"/>
              </a:buClr>
              <a:buSzPts val="1400"/>
            </a:pPr>
            <a:endParaRPr sz="1867" kern="0">
              <a:solidFill>
                <a:srgbClr val="000000"/>
              </a:solidFill>
              <a:latin typeface="Arial"/>
              <a:ea typeface="Arial"/>
              <a:cs typeface="Arial"/>
              <a:sym typeface="Arial"/>
            </a:endParaRPr>
          </a:p>
        </p:txBody>
      </p:sp>
      <p:cxnSp>
        <p:nvCxnSpPr>
          <p:cNvPr id="347" name="Google Shape;347;g2ab456f2b84_1_95"/>
          <p:cNvCxnSpPr/>
          <p:nvPr/>
        </p:nvCxnSpPr>
        <p:spPr>
          <a:xfrm rot="10800000" flipH="1">
            <a:off x="449280" y="851600"/>
            <a:ext cx="11106000" cy="8800"/>
          </a:xfrm>
          <a:prstGeom prst="straightConnector1">
            <a:avLst/>
          </a:prstGeom>
          <a:noFill/>
          <a:ln w="9525" cap="flat" cmpd="sng">
            <a:solidFill>
              <a:srgbClr val="C00000"/>
            </a:solidFill>
            <a:prstDash val="solid"/>
            <a:round/>
            <a:headEnd type="none" w="sm" len="sm"/>
            <a:tailEnd type="none" w="sm" len="sm"/>
          </a:ln>
        </p:spPr>
      </p:cxnSp>
      <p:sp>
        <p:nvSpPr>
          <p:cNvPr id="348" name="Google Shape;348;g2ab456f2b84_1_95"/>
          <p:cNvSpPr/>
          <p:nvPr/>
        </p:nvSpPr>
        <p:spPr>
          <a:xfrm>
            <a:off x="370800" y="-4"/>
            <a:ext cx="10486400" cy="699600"/>
          </a:xfrm>
          <a:prstGeom prst="rect">
            <a:avLst/>
          </a:prstGeom>
          <a:noFill/>
          <a:ln>
            <a:noFill/>
          </a:ln>
        </p:spPr>
        <p:txBody>
          <a:bodyPr spcFirstLastPara="1" wrap="square" lIns="122033" tIns="421200" rIns="122033" bIns="421200" anchor="t" anchorCtr="0">
            <a:noAutofit/>
          </a:bodyPr>
          <a:lstStyle/>
          <a:p>
            <a:pPr defTabSz="1219170">
              <a:buClr>
                <a:srgbClr val="000000"/>
              </a:buClr>
              <a:buSzPts val="2000"/>
            </a:pPr>
            <a:r>
              <a:rPr lang="es" sz="2667" b="1" kern="0">
                <a:solidFill>
                  <a:srgbClr val="110741"/>
                </a:solidFill>
                <a:latin typeface="Ubuntu"/>
                <a:ea typeface="Ubuntu"/>
                <a:cs typeface="Ubuntu"/>
                <a:sym typeface="Ubuntu"/>
              </a:rPr>
              <a:t>Control de flujo: For</a:t>
            </a:r>
            <a:endParaRPr sz="2667" kern="0">
              <a:solidFill>
                <a:srgbClr val="000000"/>
              </a:solidFill>
              <a:latin typeface="Arial"/>
              <a:ea typeface="Arial"/>
              <a:cs typeface="Arial"/>
              <a:sym typeface="Arial"/>
            </a:endParaRPr>
          </a:p>
        </p:txBody>
      </p:sp>
      <p:sp>
        <p:nvSpPr>
          <p:cNvPr id="349" name="Google Shape;349;g2ab456f2b84_1_95"/>
          <p:cNvSpPr/>
          <p:nvPr/>
        </p:nvSpPr>
        <p:spPr>
          <a:xfrm>
            <a:off x="449267" y="927100"/>
            <a:ext cx="11188800" cy="5740400"/>
          </a:xfrm>
          <a:prstGeom prst="rect">
            <a:avLst/>
          </a:prstGeom>
          <a:noFill/>
          <a:ln>
            <a:noFill/>
          </a:ln>
        </p:spPr>
        <p:txBody>
          <a:bodyPr spcFirstLastPara="1" wrap="square" lIns="90000" tIns="45000" rIns="90000" bIns="45000" anchor="t" anchorCtr="0">
            <a:noAutofit/>
          </a:bodyPr>
          <a:lstStyle/>
          <a:p>
            <a:pPr algn="just" defTabSz="1219170">
              <a:buClr>
                <a:srgbClr val="000000"/>
              </a:buClr>
              <a:buSzPts val="1400"/>
            </a:pPr>
            <a:r>
              <a:rPr lang="es" sz="1867" kern="0">
                <a:solidFill>
                  <a:srgbClr val="000000"/>
                </a:solidFill>
                <a:latin typeface="Calibri"/>
                <a:ea typeface="Calibri"/>
                <a:cs typeface="Calibri"/>
                <a:sym typeface="Calibri"/>
              </a:rPr>
              <a:t>El bucle for en Python se utiliza para iterar sobre una secuencia (como una lista, tupla, cadena o rango) o cualquier objeto iterable. toma cada elemento del iterable, asigna el elemento a la variable especificada (variable), y luego ejecuta el bloque de código asociado. Este proceso se repite hasta que se hayan recorrido todos los elementos del iterable.</a:t>
            </a: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r>
              <a:rPr lang="es" sz="1867" kern="0">
                <a:solidFill>
                  <a:srgbClr val="000000"/>
                </a:solidFill>
                <a:latin typeface="Calibri"/>
                <a:ea typeface="Calibri"/>
                <a:cs typeface="Calibri"/>
                <a:sym typeface="Calibri"/>
              </a:rPr>
              <a:t>En los dos siguientes ejemplos el funcionamiento del bucle for muy parecido. Según vemos en la imagen de la izquierda con cada iteración se está recorriendo un rango de 5 valores, que abarca las posiciones [0, 1, 2, 3, 4]. En la imagen de la derecha estamos recorriendo una lista ya predefinida con una longitud de tres elementos, en la que en cada iteración imprimirá por pantalla cada uno de los elementos en el orden en el que se han incorporado a la lista.</a:t>
            </a: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p:txBody>
      </p:sp>
      <p:pic>
        <p:nvPicPr>
          <p:cNvPr id="350" name="Google Shape;350;g2ab456f2b84_1_95"/>
          <p:cNvPicPr preferRelativeResize="0"/>
          <p:nvPr/>
        </p:nvPicPr>
        <p:blipFill>
          <a:blip r:embed="rId3">
            <a:alphaModFix/>
          </a:blip>
          <a:stretch>
            <a:fillRect/>
          </a:stretch>
        </p:blipFill>
        <p:spPr>
          <a:xfrm>
            <a:off x="3458068" y="1939033"/>
            <a:ext cx="5088433" cy="1050000"/>
          </a:xfrm>
          <a:prstGeom prst="rect">
            <a:avLst/>
          </a:prstGeom>
          <a:noFill/>
          <a:ln>
            <a:noFill/>
          </a:ln>
        </p:spPr>
      </p:pic>
      <p:pic>
        <p:nvPicPr>
          <p:cNvPr id="351" name="Google Shape;351;g2ab456f2b84_1_95"/>
          <p:cNvPicPr preferRelativeResize="0"/>
          <p:nvPr/>
        </p:nvPicPr>
        <p:blipFill>
          <a:blip r:embed="rId4">
            <a:alphaModFix/>
          </a:blip>
          <a:stretch>
            <a:fillRect/>
          </a:stretch>
        </p:blipFill>
        <p:spPr>
          <a:xfrm>
            <a:off x="3367635" y="4600733"/>
            <a:ext cx="2120067" cy="1165067"/>
          </a:xfrm>
          <a:prstGeom prst="rect">
            <a:avLst/>
          </a:prstGeom>
          <a:noFill/>
          <a:ln>
            <a:noFill/>
          </a:ln>
        </p:spPr>
      </p:pic>
      <p:pic>
        <p:nvPicPr>
          <p:cNvPr id="352" name="Google Shape;352;g2ab456f2b84_1_95"/>
          <p:cNvPicPr preferRelativeResize="0"/>
          <p:nvPr/>
        </p:nvPicPr>
        <p:blipFill>
          <a:blip r:embed="rId5">
            <a:alphaModFix/>
          </a:blip>
          <a:stretch>
            <a:fillRect/>
          </a:stretch>
        </p:blipFill>
        <p:spPr>
          <a:xfrm>
            <a:off x="6096001" y="4600734"/>
            <a:ext cx="3509567" cy="1482567"/>
          </a:xfrm>
          <a:prstGeom prst="rect">
            <a:avLst/>
          </a:prstGeom>
          <a:noFill/>
          <a:ln>
            <a:noFill/>
          </a:ln>
        </p:spPr>
      </p:pic>
      <p:pic>
        <p:nvPicPr>
          <p:cNvPr id="353" name="Google Shape;353;g2ab456f2b84_1_95"/>
          <p:cNvPicPr preferRelativeResize="0"/>
          <p:nvPr/>
        </p:nvPicPr>
        <p:blipFill rotWithShape="1">
          <a:blip r:embed="rId6">
            <a:alphaModFix/>
          </a:blip>
          <a:srcRect/>
          <a:stretch/>
        </p:blipFill>
        <p:spPr>
          <a:xfrm>
            <a:off x="10719367" y="125427"/>
            <a:ext cx="918699" cy="73496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pic>
        <p:nvPicPr>
          <p:cNvPr id="358" name="Google Shape;358;g2ab456f2b84_1_106"/>
          <p:cNvPicPr preferRelativeResize="0"/>
          <p:nvPr/>
        </p:nvPicPr>
        <p:blipFill rotWithShape="1">
          <a:blip r:embed="rId3">
            <a:alphaModFix/>
          </a:blip>
          <a:srcRect/>
          <a:stretch/>
        </p:blipFill>
        <p:spPr>
          <a:xfrm>
            <a:off x="-15840" y="-18000"/>
            <a:ext cx="12191403" cy="6875280"/>
          </a:xfrm>
          <a:prstGeom prst="rect">
            <a:avLst/>
          </a:prstGeom>
          <a:noFill/>
          <a:ln>
            <a:noFill/>
          </a:ln>
        </p:spPr>
      </p:pic>
      <p:sp>
        <p:nvSpPr>
          <p:cNvPr id="359" name="Google Shape;359;g2ab456f2b84_1_106"/>
          <p:cNvSpPr/>
          <p:nvPr/>
        </p:nvSpPr>
        <p:spPr>
          <a:xfrm>
            <a:off x="1135065" y="506867"/>
            <a:ext cx="7562000" cy="994000"/>
          </a:xfrm>
          <a:prstGeom prst="rect">
            <a:avLst/>
          </a:prstGeom>
          <a:noFill/>
          <a:ln>
            <a:noFill/>
          </a:ln>
        </p:spPr>
        <p:txBody>
          <a:bodyPr spcFirstLastPara="1" wrap="square" lIns="162367" tIns="162367" rIns="162367" bIns="162367" anchor="t" anchorCtr="0">
            <a:noAutofit/>
          </a:bodyPr>
          <a:lstStyle/>
          <a:p>
            <a:pPr defTabSz="1219170">
              <a:lnSpc>
                <a:spcPct val="80000"/>
              </a:lnSpc>
              <a:buClr>
                <a:srgbClr val="000000"/>
              </a:buClr>
              <a:buSzPts val="3300"/>
            </a:pPr>
            <a:r>
              <a:rPr lang="es" sz="4400" b="1" kern="0">
                <a:solidFill>
                  <a:srgbClr val="FFFFFF"/>
                </a:solidFill>
                <a:latin typeface="Ubuntu"/>
                <a:ea typeface="Ubuntu"/>
                <a:cs typeface="Ubuntu"/>
                <a:sym typeface="Ubuntu"/>
              </a:rPr>
              <a:t>Listas por comprensión</a:t>
            </a:r>
            <a:endParaRPr sz="4400" kern="0">
              <a:solidFill>
                <a:srgbClr val="000000"/>
              </a:solidFill>
              <a:latin typeface="Arial"/>
              <a:ea typeface="Arial"/>
              <a:cs typeface="Arial"/>
              <a:sym typeface="Arial"/>
            </a:endParaRPr>
          </a:p>
        </p:txBody>
      </p:sp>
      <p:cxnSp>
        <p:nvCxnSpPr>
          <p:cNvPr id="360" name="Google Shape;360;g2ab456f2b84_1_106"/>
          <p:cNvCxnSpPr/>
          <p:nvPr/>
        </p:nvCxnSpPr>
        <p:spPr>
          <a:xfrm rot="10800000" flipH="1">
            <a:off x="432000" y="1279880"/>
            <a:ext cx="10489200" cy="6400"/>
          </a:xfrm>
          <a:prstGeom prst="straightConnector1">
            <a:avLst/>
          </a:prstGeom>
          <a:noFill/>
          <a:ln w="9525" cap="flat" cmpd="sng">
            <a:solidFill>
              <a:srgbClr val="C00000"/>
            </a:solidFill>
            <a:prstDash val="solid"/>
            <a:round/>
            <a:headEnd type="none" w="sm" len="sm"/>
            <a:tailEnd type="none" w="sm" len="sm"/>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g2ab456f2b84_1_26"/>
          <p:cNvSpPr/>
          <p:nvPr/>
        </p:nvSpPr>
        <p:spPr>
          <a:xfrm>
            <a:off x="9666720" y="-1014480"/>
            <a:ext cx="3263600" cy="3245600"/>
          </a:xfrm>
          <a:prstGeom prst="ellipse">
            <a:avLst/>
          </a:prstGeom>
          <a:solidFill>
            <a:srgbClr val="C00000">
              <a:alpha val="9410"/>
            </a:srgbClr>
          </a:solidFill>
          <a:ln>
            <a:noFill/>
          </a:ln>
        </p:spPr>
        <p:txBody>
          <a:bodyPr spcFirstLastPara="1" wrap="square" lIns="91433" tIns="91433" rIns="91433" bIns="91433" anchor="ctr" anchorCtr="0">
            <a:noAutofit/>
          </a:bodyPr>
          <a:lstStyle/>
          <a:p>
            <a:pPr defTabSz="1219170">
              <a:buClr>
                <a:srgbClr val="000000"/>
              </a:buClr>
              <a:buSzPts val="1400"/>
            </a:pPr>
            <a:endParaRPr sz="1867" kern="0">
              <a:solidFill>
                <a:srgbClr val="000000"/>
              </a:solidFill>
              <a:latin typeface="Arial"/>
              <a:ea typeface="Arial"/>
              <a:cs typeface="Arial"/>
              <a:sym typeface="Arial"/>
            </a:endParaRPr>
          </a:p>
        </p:txBody>
      </p:sp>
      <p:cxnSp>
        <p:nvCxnSpPr>
          <p:cNvPr id="366" name="Google Shape;366;g2ab456f2b84_1_26"/>
          <p:cNvCxnSpPr/>
          <p:nvPr/>
        </p:nvCxnSpPr>
        <p:spPr>
          <a:xfrm rot="10800000" flipH="1">
            <a:off x="449280" y="851600"/>
            <a:ext cx="11106000" cy="8800"/>
          </a:xfrm>
          <a:prstGeom prst="straightConnector1">
            <a:avLst/>
          </a:prstGeom>
          <a:noFill/>
          <a:ln w="9525" cap="flat" cmpd="sng">
            <a:solidFill>
              <a:srgbClr val="C00000"/>
            </a:solidFill>
            <a:prstDash val="solid"/>
            <a:round/>
            <a:headEnd type="none" w="sm" len="sm"/>
            <a:tailEnd type="none" w="sm" len="sm"/>
          </a:ln>
        </p:spPr>
      </p:cxnSp>
      <p:sp>
        <p:nvSpPr>
          <p:cNvPr id="367" name="Google Shape;367;g2ab456f2b84_1_26"/>
          <p:cNvSpPr/>
          <p:nvPr/>
        </p:nvSpPr>
        <p:spPr>
          <a:xfrm>
            <a:off x="370800" y="-4"/>
            <a:ext cx="10486400" cy="699600"/>
          </a:xfrm>
          <a:prstGeom prst="rect">
            <a:avLst/>
          </a:prstGeom>
          <a:noFill/>
          <a:ln>
            <a:noFill/>
          </a:ln>
        </p:spPr>
        <p:txBody>
          <a:bodyPr spcFirstLastPara="1" wrap="square" lIns="122033" tIns="421200" rIns="122033" bIns="421200" anchor="t" anchorCtr="0">
            <a:noAutofit/>
          </a:bodyPr>
          <a:lstStyle/>
          <a:p>
            <a:pPr defTabSz="1219170">
              <a:buClr>
                <a:srgbClr val="000000"/>
              </a:buClr>
              <a:buSzPts val="2000"/>
            </a:pPr>
            <a:r>
              <a:rPr lang="es" sz="2667" b="1" kern="0">
                <a:solidFill>
                  <a:srgbClr val="110741"/>
                </a:solidFill>
                <a:latin typeface="Ubuntu"/>
                <a:ea typeface="Ubuntu"/>
                <a:cs typeface="Ubuntu"/>
                <a:sym typeface="Ubuntu"/>
              </a:rPr>
              <a:t>Listas por comprensión</a:t>
            </a:r>
            <a:endParaRPr sz="2667" kern="0">
              <a:solidFill>
                <a:srgbClr val="000000"/>
              </a:solidFill>
              <a:latin typeface="Arial"/>
              <a:ea typeface="Arial"/>
              <a:cs typeface="Arial"/>
              <a:sym typeface="Arial"/>
            </a:endParaRPr>
          </a:p>
        </p:txBody>
      </p:sp>
      <p:sp>
        <p:nvSpPr>
          <p:cNvPr id="368" name="Google Shape;368;g2ab456f2b84_1_26"/>
          <p:cNvSpPr/>
          <p:nvPr/>
        </p:nvSpPr>
        <p:spPr>
          <a:xfrm>
            <a:off x="449267" y="1116000"/>
            <a:ext cx="11188800" cy="5742000"/>
          </a:xfrm>
          <a:prstGeom prst="rect">
            <a:avLst/>
          </a:prstGeom>
          <a:noFill/>
          <a:ln>
            <a:noFill/>
          </a:ln>
        </p:spPr>
        <p:txBody>
          <a:bodyPr spcFirstLastPara="1" wrap="square" lIns="90000" tIns="45000" rIns="90000" bIns="45000" anchor="t" anchorCtr="0">
            <a:noAutofit/>
          </a:bodyPr>
          <a:lstStyle/>
          <a:p>
            <a:pPr algn="just" defTabSz="1219170">
              <a:buClr>
                <a:srgbClr val="000000"/>
              </a:buClr>
              <a:buSzPts val="1400"/>
            </a:pPr>
            <a:r>
              <a:rPr lang="es" sz="1867" kern="0" dirty="0">
                <a:solidFill>
                  <a:srgbClr val="000000"/>
                </a:solidFill>
                <a:latin typeface="Calibri"/>
                <a:ea typeface="Calibri"/>
                <a:cs typeface="Calibri"/>
                <a:sym typeface="Calibri"/>
              </a:rPr>
              <a:t>La comprensión de listas en Python es una forma concisa y poderosa de crear listas. Permite definir una lista mediante una expresión más compacta en una sola línea.</a:t>
            </a:r>
            <a:endParaRPr sz="1867" kern="0" dirty="0">
              <a:solidFill>
                <a:srgbClr val="000000"/>
              </a:solidFill>
              <a:latin typeface="Calibri"/>
              <a:ea typeface="Calibri"/>
              <a:cs typeface="Calibri"/>
              <a:sym typeface="Calibri"/>
            </a:endParaRPr>
          </a:p>
          <a:p>
            <a:pPr marL="609585" indent="-423323" algn="just" defTabSz="1219170">
              <a:buClr>
                <a:srgbClr val="000000"/>
              </a:buClr>
              <a:buSzPts val="1400"/>
              <a:buFont typeface="Calibri"/>
              <a:buChar char="●"/>
            </a:pPr>
            <a:r>
              <a:rPr lang="es" sz="1867" kern="0" dirty="0">
                <a:solidFill>
                  <a:srgbClr val="000000"/>
                </a:solidFill>
                <a:latin typeface="Calibri"/>
                <a:ea typeface="Calibri"/>
                <a:cs typeface="Calibri"/>
                <a:sym typeface="Calibri"/>
              </a:rPr>
              <a:t>‘expresion’: Una expresión que define los elementos de la nueva lista, pudiendo ser estos modificados.</a:t>
            </a:r>
            <a:endParaRPr sz="1867" kern="0" dirty="0">
              <a:solidFill>
                <a:srgbClr val="000000"/>
              </a:solidFill>
              <a:latin typeface="Calibri"/>
              <a:ea typeface="Calibri"/>
              <a:cs typeface="Calibri"/>
              <a:sym typeface="Calibri"/>
            </a:endParaRPr>
          </a:p>
          <a:p>
            <a:pPr marL="609585" indent="-423323" algn="just" defTabSz="1219170">
              <a:buClr>
                <a:srgbClr val="000000"/>
              </a:buClr>
              <a:buSzPts val="1400"/>
              <a:buFont typeface="Calibri"/>
              <a:buChar char="●"/>
            </a:pPr>
            <a:r>
              <a:rPr lang="es" sz="1867" kern="0" dirty="0">
                <a:solidFill>
                  <a:srgbClr val="000000"/>
                </a:solidFill>
                <a:latin typeface="Calibri"/>
                <a:ea typeface="Calibri"/>
                <a:cs typeface="Calibri"/>
                <a:sym typeface="Calibri"/>
              </a:rPr>
              <a:t>‘elemento’: La variable que toma cada valor del iterable.</a:t>
            </a:r>
            <a:endParaRPr sz="1867" kern="0" dirty="0">
              <a:solidFill>
                <a:srgbClr val="000000"/>
              </a:solidFill>
              <a:latin typeface="Calibri"/>
              <a:ea typeface="Calibri"/>
              <a:cs typeface="Calibri"/>
              <a:sym typeface="Calibri"/>
            </a:endParaRPr>
          </a:p>
          <a:p>
            <a:pPr marL="609585" indent="-423323" algn="just" defTabSz="1219170">
              <a:buClr>
                <a:srgbClr val="000000"/>
              </a:buClr>
              <a:buSzPts val="1400"/>
              <a:buFont typeface="Calibri"/>
              <a:buChar char="●"/>
            </a:pPr>
            <a:r>
              <a:rPr lang="es" sz="1867" kern="0" dirty="0">
                <a:solidFill>
                  <a:srgbClr val="000000"/>
                </a:solidFill>
                <a:latin typeface="Calibri"/>
                <a:ea typeface="Calibri"/>
                <a:cs typeface="Calibri"/>
                <a:sym typeface="Calibri"/>
              </a:rPr>
              <a:t>‘iterable’: La secuencia o iterable sobre la cual se está iterando.</a:t>
            </a:r>
            <a:endParaRPr sz="1867" kern="0" dirty="0">
              <a:solidFill>
                <a:srgbClr val="000000"/>
              </a:solidFill>
              <a:latin typeface="Calibri"/>
              <a:ea typeface="Calibri"/>
              <a:cs typeface="Calibri"/>
              <a:sym typeface="Calibri"/>
            </a:endParaRPr>
          </a:p>
          <a:p>
            <a:pPr algn="just" defTabSz="1219170">
              <a:buClr>
                <a:srgbClr val="000000"/>
              </a:buClr>
            </a:pPr>
            <a:endParaRPr sz="1867" kern="0" dirty="0">
              <a:solidFill>
                <a:srgbClr val="000000"/>
              </a:solidFill>
              <a:latin typeface="Calibri"/>
              <a:ea typeface="Calibri"/>
              <a:cs typeface="Calibri"/>
              <a:sym typeface="Calibri"/>
            </a:endParaRPr>
          </a:p>
          <a:p>
            <a:pPr algn="just" defTabSz="1219170">
              <a:buClr>
                <a:srgbClr val="000000"/>
              </a:buClr>
            </a:pPr>
            <a:endParaRPr sz="1867" kern="0" dirty="0">
              <a:solidFill>
                <a:srgbClr val="000000"/>
              </a:solidFill>
              <a:latin typeface="Calibri"/>
              <a:ea typeface="Calibri"/>
              <a:cs typeface="Calibri"/>
              <a:sym typeface="Calibri"/>
            </a:endParaRPr>
          </a:p>
          <a:p>
            <a:pPr algn="just" defTabSz="1219170">
              <a:buClr>
                <a:srgbClr val="000000"/>
              </a:buClr>
            </a:pPr>
            <a:endParaRPr sz="1867" kern="0" dirty="0">
              <a:solidFill>
                <a:srgbClr val="000000"/>
              </a:solidFill>
              <a:latin typeface="Calibri"/>
              <a:ea typeface="Calibri"/>
              <a:cs typeface="Calibri"/>
              <a:sym typeface="Calibri"/>
            </a:endParaRPr>
          </a:p>
          <a:p>
            <a:pPr algn="just" defTabSz="1219170">
              <a:buClr>
                <a:srgbClr val="000000"/>
              </a:buClr>
            </a:pPr>
            <a:endParaRPr sz="1867" kern="0" dirty="0">
              <a:solidFill>
                <a:srgbClr val="000000"/>
              </a:solidFill>
              <a:latin typeface="Calibri"/>
              <a:ea typeface="Calibri"/>
              <a:cs typeface="Calibri"/>
              <a:sym typeface="Calibri"/>
            </a:endParaRPr>
          </a:p>
          <a:p>
            <a:pPr algn="just" defTabSz="1219170">
              <a:buClr>
                <a:srgbClr val="000000"/>
              </a:buClr>
              <a:buSzPts val="1400"/>
            </a:pPr>
            <a:r>
              <a:rPr lang="es" sz="1867" kern="0" dirty="0">
                <a:solidFill>
                  <a:srgbClr val="000000"/>
                </a:solidFill>
                <a:latin typeface="Calibri"/>
                <a:ea typeface="Calibri"/>
                <a:cs typeface="Calibri"/>
                <a:sym typeface="Calibri"/>
              </a:rPr>
              <a:t>Viendo un ejemplo concreto, se ha construido un bucle for que itera sobre un rango de 5 valores. Tras cada iteración, toma el valor de x le aplica una elevación al cuadrado. Cuando el bucle termine, la variable cuadrados contendrá una lista cuyo contenido es [0, 1, 4, 9, 26]</a:t>
            </a:r>
            <a:endParaRPr sz="1867" kern="0" dirty="0">
              <a:solidFill>
                <a:srgbClr val="000000"/>
              </a:solidFill>
              <a:latin typeface="Calibri"/>
              <a:ea typeface="Calibri"/>
              <a:cs typeface="Calibri"/>
              <a:sym typeface="Calibri"/>
            </a:endParaRPr>
          </a:p>
          <a:p>
            <a:pPr algn="just" defTabSz="1219170">
              <a:buClr>
                <a:srgbClr val="000000"/>
              </a:buClr>
              <a:buSzPts val="1400"/>
            </a:pPr>
            <a:endParaRPr sz="1867" kern="0" dirty="0">
              <a:solidFill>
                <a:srgbClr val="000000"/>
              </a:solidFill>
              <a:latin typeface="Calibri"/>
              <a:ea typeface="Calibri"/>
              <a:cs typeface="Calibri"/>
              <a:sym typeface="Calibri"/>
            </a:endParaRPr>
          </a:p>
          <a:p>
            <a:pPr algn="just" defTabSz="1219170">
              <a:buClr>
                <a:srgbClr val="000000"/>
              </a:buClr>
              <a:buSzPts val="1400"/>
            </a:pPr>
            <a:endParaRPr sz="1867" kern="0" dirty="0">
              <a:solidFill>
                <a:srgbClr val="000000"/>
              </a:solidFill>
              <a:latin typeface="Calibri"/>
              <a:ea typeface="Calibri"/>
              <a:cs typeface="Calibri"/>
              <a:sym typeface="Calibri"/>
            </a:endParaRPr>
          </a:p>
          <a:p>
            <a:pPr algn="just" defTabSz="1219170">
              <a:buClr>
                <a:srgbClr val="000000"/>
              </a:buClr>
              <a:buSzPts val="1400"/>
            </a:pPr>
            <a:endParaRPr sz="1867" kern="0" dirty="0">
              <a:solidFill>
                <a:srgbClr val="000000"/>
              </a:solidFill>
              <a:latin typeface="Calibri"/>
              <a:ea typeface="Calibri"/>
              <a:cs typeface="Calibri"/>
              <a:sym typeface="Calibri"/>
            </a:endParaRPr>
          </a:p>
          <a:p>
            <a:pPr algn="just" defTabSz="1219170">
              <a:buClr>
                <a:srgbClr val="000000"/>
              </a:buClr>
              <a:buSzPts val="1400"/>
            </a:pPr>
            <a:endParaRPr sz="1867" kern="0" dirty="0">
              <a:solidFill>
                <a:srgbClr val="000000"/>
              </a:solidFill>
              <a:latin typeface="Calibri"/>
              <a:ea typeface="Calibri"/>
              <a:cs typeface="Calibri"/>
              <a:sym typeface="Calibri"/>
            </a:endParaRPr>
          </a:p>
          <a:p>
            <a:pPr algn="just" defTabSz="1219170">
              <a:buClr>
                <a:srgbClr val="000000"/>
              </a:buClr>
              <a:buSzPts val="1400"/>
            </a:pPr>
            <a:endParaRPr sz="1867" kern="0" dirty="0">
              <a:solidFill>
                <a:srgbClr val="000000"/>
              </a:solidFill>
              <a:latin typeface="Calibri"/>
              <a:ea typeface="Calibri"/>
              <a:cs typeface="Calibri"/>
              <a:sym typeface="Calibri"/>
            </a:endParaRPr>
          </a:p>
          <a:p>
            <a:pPr algn="just" defTabSz="1219170">
              <a:buClr>
                <a:srgbClr val="000000"/>
              </a:buClr>
              <a:buSzPts val="1400"/>
            </a:pPr>
            <a:endParaRPr sz="1867" kern="0" dirty="0">
              <a:solidFill>
                <a:srgbClr val="000000"/>
              </a:solidFill>
              <a:latin typeface="Calibri"/>
              <a:ea typeface="Calibri"/>
              <a:cs typeface="Calibri"/>
              <a:sym typeface="Calibri"/>
            </a:endParaRPr>
          </a:p>
          <a:p>
            <a:pPr algn="just" defTabSz="1219170">
              <a:buClr>
                <a:srgbClr val="000000"/>
              </a:buClr>
              <a:buSzPts val="1400"/>
            </a:pPr>
            <a:endParaRPr sz="1867" kern="0" dirty="0">
              <a:solidFill>
                <a:srgbClr val="000000"/>
              </a:solidFill>
              <a:latin typeface="Calibri"/>
              <a:ea typeface="Calibri"/>
              <a:cs typeface="Calibri"/>
              <a:sym typeface="Calibri"/>
            </a:endParaRPr>
          </a:p>
          <a:p>
            <a:pPr algn="just" defTabSz="1219170">
              <a:buClr>
                <a:srgbClr val="000000"/>
              </a:buClr>
              <a:buSzPts val="1400"/>
            </a:pPr>
            <a:endParaRPr sz="1867" kern="0" dirty="0">
              <a:solidFill>
                <a:srgbClr val="000000"/>
              </a:solidFill>
              <a:latin typeface="Calibri"/>
              <a:ea typeface="Calibri"/>
              <a:cs typeface="Calibri"/>
              <a:sym typeface="Calibri"/>
            </a:endParaRPr>
          </a:p>
          <a:p>
            <a:pPr algn="just" defTabSz="1219170">
              <a:buClr>
                <a:srgbClr val="000000"/>
              </a:buClr>
              <a:buSzPts val="1400"/>
            </a:pPr>
            <a:endParaRPr sz="1867" kern="0" dirty="0">
              <a:solidFill>
                <a:srgbClr val="000000"/>
              </a:solidFill>
              <a:latin typeface="Calibri"/>
              <a:ea typeface="Calibri"/>
              <a:cs typeface="Calibri"/>
              <a:sym typeface="Calibri"/>
            </a:endParaRPr>
          </a:p>
        </p:txBody>
      </p:sp>
      <p:pic>
        <p:nvPicPr>
          <p:cNvPr id="369" name="Google Shape;369;g2ab456f2b84_1_26"/>
          <p:cNvPicPr preferRelativeResize="0"/>
          <p:nvPr/>
        </p:nvPicPr>
        <p:blipFill>
          <a:blip r:embed="rId3">
            <a:alphaModFix/>
          </a:blip>
          <a:stretch>
            <a:fillRect/>
          </a:stretch>
        </p:blipFill>
        <p:spPr>
          <a:xfrm>
            <a:off x="3481446" y="2641601"/>
            <a:ext cx="5124433" cy="879500"/>
          </a:xfrm>
          <a:prstGeom prst="rect">
            <a:avLst/>
          </a:prstGeom>
          <a:noFill/>
          <a:ln>
            <a:noFill/>
          </a:ln>
        </p:spPr>
      </p:pic>
      <p:pic>
        <p:nvPicPr>
          <p:cNvPr id="370" name="Google Shape;370;g2ab456f2b84_1_26"/>
          <p:cNvPicPr preferRelativeResize="0"/>
          <p:nvPr/>
        </p:nvPicPr>
        <p:blipFill>
          <a:blip r:embed="rId4">
            <a:alphaModFix/>
          </a:blip>
          <a:stretch>
            <a:fillRect/>
          </a:stretch>
        </p:blipFill>
        <p:spPr>
          <a:xfrm>
            <a:off x="571500" y="4673600"/>
            <a:ext cx="3981467" cy="1225067"/>
          </a:xfrm>
          <a:prstGeom prst="rect">
            <a:avLst/>
          </a:prstGeom>
          <a:noFill/>
          <a:ln>
            <a:noFill/>
          </a:ln>
        </p:spPr>
      </p:pic>
      <p:pic>
        <p:nvPicPr>
          <p:cNvPr id="371" name="Google Shape;371;g2ab456f2b84_1_26"/>
          <p:cNvPicPr preferRelativeResize="0"/>
          <p:nvPr/>
        </p:nvPicPr>
        <p:blipFill rotWithShape="1">
          <a:blip r:embed="rId5">
            <a:alphaModFix/>
          </a:blip>
          <a:srcRect/>
          <a:stretch/>
        </p:blipFill>
        <p:spPr>
          <a:xfrm>
            <a:off x="10719367" y="125427"/>
            <a:ext cx="918699" cy="73496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pic>
        <p:nvPicPr>
          <p:cNvPr id="376" name="Google Shape;376;p5"/>
          <p:cNvPicPr preferRelativeResize="0"/>
          <p:nvPr/>
        </p:nvPicPr>
        <p:blipFill rotWithShape="1">
          <a:blip r:embed="rId3">
            <a:alphaModFix/>
          </a:blip>
          <a:srcRect/>
          <a:stretch/>
        </p:blipFill>
        <p:spPr>
          <a:xfrm>
            <a:off x="-15840" y="-18000"/>
            <a:ext cx="12190679" cy="6874560"/>
          </a:xfrm>
          <a:prstGeom prst="rect">
            <a:avLst/>
          </a:prstGeom>
          <a:noFill/>
          <a:ln>
            <a:noFill/>
          </a:ln>
        </p:spPr>
      </p:pic>
      <p:sp>
        <p:nvSpPr>
          <p:cNvPr id="377" name="Google Shape;377;p5"/>
          <p:cNvSpPr/>
          <p:nvPr/>
        </p:nvSpPr>
        <p:spPr>
          <a:xfrm>
            <a:off x="1135080" y="506880"/>
            <a:ext cx="6942400" cy="993200"/>
          </a:xfrm>
          <a:prstGeom prst="rect">
            <a:avLst/>
          </a:prstGeom>
          <a:noFill/>
          <a:ln>
            <a:noFill/>
          </a:ln>
        </p:spPr>
        <p:txBody>
          <a:bodyPr spcFirstLastPara="1" wrap="square" lIns="162367" tIns="162367" rIns="162367" bIns="162367" anchor="t" anchorCtr="0">
            <a:noAutofit/>
          </a:bodyPr>
          <a:lstStyle/>
          <a:p>
            <a:pPr defTabSz="1219170">
              <a:lnSpc>
                <a:spcPct val="80000"/>
              </a:lnSpc>
              <a:buClr>
                <a:srgbClr val="000000"/>
              </a:buClr>
              <a:buSzPts val="3300"/>
            </a:pPr>
            <a:r>
              <a:rPr lang="es" sz="4400" b="1" kern="0">
                <a:solidFill>
                  <a:srgbClr val="FFFFFF"/>
                </a:solidFill>
                <a:latin typeface="Ubuntu"/>
                <a:ea typeface="Ubuntu"/>
                <a:cs typeface="Ubuntu"/>
                <a:sym typeface="Ubuntu"/>
              </a:rPr>
              <a:t>¡A practicar!</a:t>
            </a:r>
            <a:endParaRPr sz="4400" kern="0">
              <a:solidFill>
                <a:srgbClr val="000000"/>
              </a:solidFill>
              <a:latin typeface="Arial"/>
              <a:ea typeface="Arial"/>
              <a:cs typeface="Arial"/>
              <a:sym typeface="Arial"/>
            </a:endParaRPr>
          </a:p>
        </p:txBody>
      </p:sp>
      <p:cxnSp>
        <p:nvCxnSpPr>
          <p:cNvPr id="378" name="Google Shape;378;p5"/>
          <p:cNvCxnSpPr/>
          <p:nvPr/>
        </p:nvCxnSpPr>
        <p:spPr>
          <a:xfrm rot="10800000" flipH="1">
            <a:off x="432000" y="1279800"/>
            <a:ext cx="10490000" cy="7200"/>
          </a:xfrm>
          <a:prstGeom prst="straightConnector1">
            <a:avLst/>
          </a:prstGeom>
          <a:noFill/>
          <a:ln w="9525" cap="flat" cmpd="sng">
            <a:solidFill>
              <a:srgbClr val="C00000"/>
            </a:solidFill>
            <a:prstDash val="solid"/>
            <a:round/>
            <a:headEnd type="none" w="sm" len="sm"/>
            <a:tailEnd type="none" w="sm" len="sm"/>
          </a:ln>
        </p:spPr>
      </p:cxnSp>
      <p:pic>
        <p:nvPicPr>
          <p:cNvPr id="379" name="Google Shape;379;p5"/>
          <p:cNvPicPr preferRelativeResize="0"/>
          <p:nvPr/>
        </p:nvPicPr>
        <p:blipFill rotWithShape="1">
          <a:blip r:embed="rId4">
            <a:alphaModFix/>
          </a:blip>
          <a:srcRect/>
          <a:stretch/>
        </p:blipFill>
        <p:spPr>
          <a:xfrm>
            <a:off x="2612161" y="1279800"/>
            <a:ext cx="4590361" cy="263016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PlaceHolder 1"/>
          <p:cNvSpPr>
            <a:spLocks noGrp="1"/>
          </p:cNvSpPr>
          <p:nvPr>
            <p:ph type="title"/>
          </p:nvPr>
        </p:nvSpPr>
        <p:spPr>
          <a:xfrm>
            <a:off x="897480" y="3666960"/>
            <a:ext cx="7867800" cy="1144440"/>
          </a:xfrm>
          <a:prstGeom prst="rect">
            <a:avLst/>
          </a:prstGeom>
          <a:noFill/>
          <a:ln w="0">
            <a:noFill/>
          </a:ln>
        </p:spPr>
        <p:txBody>
          <a:bodyPr lIns="0" tIns="0" rIns="0" bIns="0" anchor="t">
            <a:noAutofit/>
          </a:bodyPr>
          <a:lstStyle/>
          <a:p>
            <a:pPr indent="0">
              <a:lnSpc>
                <a:spcPct val="90000"/>
              </a:lnSpc>
              <a:buNone/>
              <a:tabLst>
                <a:tab pos="0" algn="l"/>
              </a:tabLst>
            </a:pPr>
            <a:r>
              <a:rPr lang="es-ES" sz="5200" b="0" strike="noStrike" spc="-1">
                <a:solidFill>
                  <a:srgbClr val="FFFFFF"/>
                </a:solidFill>
                <a:latin typeface="Ubuntu Medium"/>
                <a:ea typeface="Ubuntu Medium"/>
              </a:rPr>
              <a:t>FIN</a:t>
            </a:r>
            <a:endParaRPr lang="es-ES" sz="5200" b="0" strike="noStrike" spc="-1">
              <a:solidFill>
                <a:srgbClr val="FFFFFF"/>
              </a:solidFill>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g2ab456f2b84_1_3"/>
          <p:cNvSpPr/>
          <p:nvPr/>
        </p:nvSpPr>
        <p:spPr>
          <a:xfrm>
            <a:off x="9666720" y="-1014480"/>
            <a:ext cx="3263600" cy="3245600"/>
          </a:xfrm>
          <a:prstGeom prst="ellipse">
            <a:avLst/>
          </a:prstGeom>
          <a:solidFill>
            <a:srgbClr val="C00000">
              <a:alpha val="9410"/>
            </a:srgbClr>
          </a:solidFill>
          <a:ln>
            <a:noFill/>
          </a:ln>
        </p:spPr>
        <p:txBody>
          <a:bodyPr spcFirstLastPara="1" wrap="square" lIns="91433" tIns="91433" rIns="91433" bIns="91433" anchor="ctr" anchorCtr="0">
            <a:noAutofit/>
          </a:bodyPr>
          <a:lstStyle/>
          <a:p>
            <a:pPr defTabSz="1219170">
              <a:buClr>
                <a:srgbClr val="000000"/>
              </a:buClr>
              <a:buSzPts val="1400"/>
            </a:pPr>
            <a:endParaRPr sz="1867" kern="0">
              <a:solidFill>
                <a:srgbClr val="000000"/>
              </a:solidFill>
              <a:latin typeface="Arial"/>
              <a:ea typeface="Arial"/>
              <a:cs typeface="Arial"/>
              <a:sym typeface="Arial"/>
            </a:endParaRPr>
          </a:p>
        </p:txBody>
      </p:sp>
      <p:cxnSp>
        <p:nvCxnSpPr>
          <p:cNvPr id="272" name="Google Shape;272;g2ab456f2b84_1_3"/>
          <p:cNvCxnSpPr/>
          <p:nvPr/>
        </p:nvCxnSpPr>
        <p:spPr>
          <a:xfrm rot="10800000" flipH="1">
            <a:off x="449280" y="851600"/>
            <a:ext cx="11106000" cy="8800"/>
          </a:xfrm>
          <a:prstGeom prst="straightConnector1">
            <a:avLst/>
          </a:prstGeom>
          <a:noFill/>
          <a:ln w="9525" cap="flat" cmpd="sng">
            <a:solidFill>
              <a:srgbClr val="C00000"/>
            </a:solidFill>
            <a:prstDash val="solid"/>
            <a:round/>
            <a:headEnd type="none" w="sm" len="sm"/>
            <a:tailEnd type="none" w="sm" len="sm"/>
          </a:ln>
        </p:spPr>
      </p:cxnSp>
      <p:sp>
        <p:nvSpPr>
          <p:cNvPr id="273" name="Google Shape;273;g2ab456f2b84_1_3"/>
          <p:cNvSpPr/>
          <p:nvPr/>
        </p:nvSpPr>
        <p:spPr>
          <a:xfrm>
            <a:off x="370800" y="-4"/>
            <a:ext cx="10486400" cy="699600"/>
          </a:xfrm>
          <a:prstGeom prst="rect">
            <a:avLst/>
          </a:prstGeom>
          <a:noFill/>
          <a:ln>
            <a:noFill/>
          </a:ln>
        </p:spPr>
        <p:txBody>
          <a:bodyPr spcFirstLastPara="1" wrap="square" lIns="122033" tIns="421200" rIns="122033" bIns="421200" anchor="t" anchorCtr="0">
            <a:noAutofit/>
          </a:bodyPr>
          <a:lstStyle/>
          <a:p>
            <a:pPr defTabSz="1219170">
              <a:buClr>
                <a:srgbClr val="000000"/>
              </a:buClr>
              <a:buSzPts val="2000"/>
            </a:pPr>
            <a:r>
              <a:rPr lang="es" sz="2667" b="1" kern="0">
                <a:solidFill>
                  <a:srgbClr val="110741"/>
                </a:solidFill>
                <a:latin typeface="Ubuntu"/>
                <a:ea typeface="Ubuntu"/>
                <a:cs typeface="Ubuntu"/>
                <a:sym typeface="Ubuntu"/>
              </a:rPr>
              <a:t>Estructuras de control</a:t>
            </a:r>
            <a:endParaRPr sz="2667" kern="0">
              <a:solidFill>
                <a:srgbClr val="000000"/>
              </a:solidFill>
              <a:latin typeface="Arial"/>
              <a:ea typeface="Arial"/>
              <a:cs typeface="Arial"/>
              <a:sym typeface="Arial"/>
            </a:endParaRPr>
          </a:p>
        </p:txBody>
      </p:sp>
      <p:sp>
        <p:nvSpPr>
          <p:cNvPr id="274" name="Google Shape;274;g2ab456f2b84_1_3"/>
          <p:cNvSpPr/>
          <p:nvPr/>
        </p:nvSpPr>
        <p:spPr>
          <a:xfrm>
            <a:off x="449267" y="963833"/>
            <a:ext cx="11188800" cy="2330400"/>
          </a:xfrm>
          <a:prstGeom prst="rect">
            <a:avLst/>
          </a:prstGeom>
          <a:noFill/>
          <a:ln>
            <a:noFill/>
          </a:ln>
        </p:spPr>
        <p:txBody>
          <a:bodyPr spcFirstLastPara="1" wrap="square" lIns="90000" tIns="45000" rIns="90000" bIns="45000" anchor="t" anchorCtr="0">
            <a:noAutofit/>
          </a:bodyPr>
          <a:lstStyle/>
          <a:p>
            <a:pPr algn="just" defTabSz="1219170">
              <a:buClr>
                <a:srgbClr val="000000"/>
              </a:buClr>
              <a:buSzPts val="1400"/>
            </a:pPr>
            <a:r>
              <a:rPr lang="es" sz="1867" kern="0">
                <a:solidFill>
                  <a:srgbClr val="000000"/>
                </a:solidFill>
                <a:latin typeface="Calibri"/>
                <a:ea typeface="Calibri"/>
                <a:cs typeface="Calibri"/>
                <a:sym typeface="Calibri"/>
              </a:rPr>
              <a:t>Las estructuras de control en Python constituyen bloques de código que permiten controlar el flujo de ejecución de un programa. Encontramos diferentes tipos de estas estructuras:</a:t>
            </a:r>
            <a:endParaRPr sz="1867" kern="0">
              <a:solidFill>
                <a:srgbClr val="000000"/>
              </a:solidFill>
              <a:latin typeface="Calibri"/>
              <a:ea typeface="Calibri"/>
              <a:cs typeface="Calibri"/>
              <a:sym typeface="Calibri"/>
            </a:endParaRPr>
          </a:p>
          <a:p>
            <a:pPr marL="609585" indent="-423323" algn="just" defTabSz="1219170">
              <a:buClr>
                <a:srgbClr val="000000"/>
              </a:buClr>
              <a:buSzPts val="1400"/>
              <a:buFont typeface="Calibri"/>
              <a:buChar char="●"/>
            </a:pPr>
            <a:r>
              <a:rPr lang="es" sz="1867" b="1" kern="0">
                <a:solidFill>
                  <a:srgbClr val="000000"/>
                </a:solidFill>
                <a:latin typeface="Calibri"/>
                <a:ea typeface="Calibri"/>
                <a:cs typeface="Calibri"/>
                <a:sym typeface="Calibri"/>
              </a:rPr>
              <a:t>Condicionales:</a:t>
            </a:r>
            <a:r>
              <a:rPr lang="es" sz="1867" kern="0">
                <a:solidFill>
                  <a:srgbClr val="000000"/>
                </a:solidFill>
                <a:latin typeface="Calibri"/>
                <a:ea typeface="Calibri"/>
                <a:cs typeface="Calibri"/>
                <a:sym typeface="Calibri"/>
              </a:rPr>
              <a:t> Las estructuras condicionales permiten ejecutar bloques de código en función de que una condición se cumpla o no. Las más comunes son if, else y elif (else if).</a:t>
            </a:r>
            <a:endParaRPr sz="1867" kern="0">
              <a:solidFill>
                <a:srgbClr val="000000"/>
              </a:solidFill>
              <a:latin typeface="Calibri"/>
              <a:ea typeface="Calibri"/>
              <a:cs typeface="Calibri"/>
              <a:sym typeface="Calibri"/>
            </a:endParaRPr>
          </a:p>
          <a:p>
            <a:pPr marL="609585" indent="-423323" algn="just" defTabSz="1219170">
              <a:buClr>
                <a:srgbClr val="000000"/>
              </a:buClr>
              <a:buSzPts val="1400"/>
              <a:buFont typeface="Calibri"/>
              <a:buChar char="●"/>
            </a:pPr>
            <a:r>
              <a:rPr lang="es" sz="1867" b="1" kern="0">
                <a:solidFill>
                  <a:srgbClr val="000000"/>
                </a:solidFill>
                <a:latin typeface="Calibri"/>
                <a:ea typeface="Calibri"/>
                <a:cs typeface="Calibri"/>
                <a:sym typeface="Calibri"/>
              </a:rPr>
              <a:t>Bucles:</a:t>
            </a:r>
            <a:r>
              <a:rPr lang="es" sz="1867" kern="0">
                <a:solidFill>
                  <a:srgbClr val="000000"/>
                </a:solidFill>
                <a:latin typeface="Calibri"/>
                <a:ea typeface="Calibri"/>
                <a:cs typeface="Calibri"/>
                <a:sym typeface="Calibri"/>
              </a:rPr>
              <a:t> Los bucles o ciclos permiten ejecutar un bloque de código repetidamente mientras se cumple una condición. Los bucles for y while son los más utilizados.</a:t>
            </a:r>
            <a:endParaRPr sz="1867" kern="0">
              <a:solidFill>
                <a:srgbClr val="000000"/>
              </a:solidFill>
              <a:latin typeface="Calibri"/>
              <a:ea typeface="Calibri"/>
              <a:cs typeface="Calibri"/>
              <a:sym typeface="Calibri"/>
            </a:endParaRPr>
          </a:p>
          <a:p>
            <a:pPr marL="609585" indent="-423323" algn="just" defTabSz="1219170">
              <a:buClr>
                <a:srgbClr val="000000"/>
              </a:buClr>
              <a:buSzPts val="1400"/>
              <a:buFont typeface="Calibri"/>
              <a:buChar char="●"/>
            </a:pPr>
            <a:r>
              <a:rPr lang="es" sz="1867" b="1" kern="0">
                <a:solidFill>
                  <a:srgbClr val="000000"/>
                </a:solidFill>
                <a:latin typeface="Calibri"/>
                <a:ea typeface="Calibri"/>
                <a:cs typeface="Calibri"/>
                <a:sym typeface="Calibri"/>
              </a:rPr>
              <a:t>Control de Excepciones:</a:t>
            </a:r>
            <a:r>
              <a:rPr lang="es" sz="1867" kern="0">
                <a:solidFill>
                  <a:srgbClr val="000000"/>
                </a:solidFill>
                <a:latin typeface="Calibri"/>
                <a:ea typeface="Calibri"/>
                <a:cs typeface="Calibri"/>
                <a:sym typeface="Calibri"/>
              </a:rPr>
              <a:t> Las estructuras de control de excepciones (try, except, finally) permiten manejar errores y excepciones de manera predeterminada. Esta parte se estudiará específicamente en una sección específica.</a:t>
            </a:r>
            <a:endParaRPr sz="1867" kern="0">
              <a:solidFill>
                <a:srgbClr val="000000"/>
              </a:solidFill>
              <a:latin typeface="Calibri"/>
              <a:ea typeface="Calibri"/>
              <a:cs typeface="Calibri"/>
              <a:sym typeface="Calibri"/>
            </a:endParaRPr>
          </a:p>
        </p:txBody>
      </p:sp>
      <p:pic>
        <p:nvPicPr>
          <p:cNvPr id="275" name="Google Shape;275;g2ab456f2b84_1_3"/>
          <p:cNvPicPr preferRelativeResize="0"/>
          <p:nvPr/>
        </p:nvPicPr>
        <p:blipFill rotWithShape="1">
          <a:blip r:embed="rId3">
            <a:alphaModFix/>
          </a:blip>
          <a:srcRect/>
          <a:stretch/>
        </p:blipFill>
        <p:spPr>
          <a:xfrm>
            <a:off x="2961934" y="3429000"/>
            <a:ext cx="5932967" cy="3381600"/>
          </a:xfrm>
          <a:prstGeom prst="rect">
            <a:avLst/>
          </a:prstGeom>
          <a:noFill/>
          <a:ln>
            <a:noFill/>
          </a:ln>
        </p:spPr>
      </p:pic>
      <p:pic>
        <p:nvPicPr>
          <p:cNvPr id="276" name="Google Shape;276;g2ab456f2b84_1_3"/>
          <p:cNvPicPr preferRelativeResize="0"/>
          <p:nvPr/>
        </p:nvPicPr>
        <p:blipFill rotWithShape="1">
          <a:blip r:embed="rId4">
            <a:alphaModFix/>
          </a:blip>
          <a:srcRect/>
          <a:stretch/>
        </p:blipFill>
        <p:spPr>
          <a:xfrm>
            <a:off x="10719367" y="125427"/>
            <a:ext cx="918699" cy="73496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Google Shape;281;g2ab456f2b84_1_13"/>
          <p:cNvPicPr preferRelativeResize="0"/>
          <p:nvPr/>
        </p:nvPicPr>
        <p:blipFill rotWithShape="1">
          <a:blip r:embed="rId3">
            <a:alphaModFix/>
          </a:blip>
          <a:srcRect/>
          <a:stretch/>
        </p:blipFill>
        <p:spPr>
          <a:xfrm>
            <a:off x="-15840" y="-18000"/>
            <a:ext cx="12191403" cy="6875280"/>
          </a:xfrm>
          <a:prstGeom prst="rect">
            <a:avLst/>
          </a:prstGeom>
          <a:noFill/>
          <a:ln>
            <a:noFill/>
          </a:ln>
        </p:spPr>
      </p:pic>
      <p:sp>
        <p:nvSpPr>
          <p:cNvPr id="282" name="Google Shape;282;g2ab456f2b84_1_13"/>
          <p:cNvSpPr/>
          <p:nvPr/>
        </p:nvSpPr>
        <p:spPr>
          <a:xfrm>
            <a:off x="1135065" y="506867"/>
            <a:ext cx="7562000" cy="994000"/>
          </a:xfrm>
          <a:prstGeom prst="rect">
            <a:avLst/>
          </a:prstGeom>
          <a:noFill/>
          <a:ln>
            <a:noFill/>
          </a:ln>
        </p:spPr>
        <p:txBody>
          <a:bodyPr spcFirstLastPara="1" wrap="square" lIns="162367" tIns="162367" rIns="162367" bIns="162367" anchor="t" anchorCtr="0">
            <a:noAutofit/>
          </a:bodyPr>
          <a:lstStyle/>
          <a:p>
            <a:pPr defTabSz="1219170">
              <a:lnSpc>
                <a:spcPct val="80000"/>
              </a:lnSpc>
              <a:buClr>
                <a:srgbClr val="000000"/>
              </a:buClr>
              <a:buSzPts val="3300"/>
            </a:pPr>
            <a:r>
              <a:rPr lang="es" sz="4400" b="1" kern="0">
                <a:solidFill>
                  <a:srgbClr val="FFFFFF"/>
                </a:solidFill>
                <a:latin typeface="Ubuntu"/>
                <a:ea typeface="Ubuntu"/>
                <a:cs typeface="Ubuntu"/>
                <a:sym typeface="Ubuntu"/>
              </a:rPr>
              <a:t>Control de flujo: if… else</a:t>
            </a:r>
            <a:endParaRPr sz="4400" kern="0">
              <a:solidFill>
                <a:srgbClr val="000000"/>
              </a:solidFill>
              <a:latin typeface="Arial"/>
              <a:ea typeface="Arial"/>
              <a:cs typeface="Arial"/>
              <a:sym typeface="Arial"/>
            </a:endParaRPr>
          </a:p>
        </p:txBody>
      </p:sp>
      <p:cxnSp>
        <p:nvCxnSpPr>
          <p:cNvPr id="283" name="Google Shape;283;g2ab456f2b84_1_13"/>
          <p:cNvCxnSpPr/>
          <p:nvPr/>
        </p:nvCxnSpPr>
        <p:spPr>
          <a:xfrm rot="10800000" flipH="1">
            <a:off x="432000" y="1279880"/>
            <a:ext cx="10489200" cy="6400"/>
          </a:xfrm>
          <a:prstGeom prst="straightConnector1">
            <a:avLst/>
          </a:prstGeom>
          <a:noFill/>
          <a:ln w="9525" cap="flat" cmpd="sng">
            <a:solidFill>
              <a:srgbClr val="C00000"/>
            </a:solidFill>
            <a:prstDash val="solid"/>
            <a:round/>
            <a:headEnd type="none" w="sm" len="sm"/>
            <a:tailEnd type="none" w="sm" len="sm"/>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g2ab456f2b84_1_19"/>
          <p:cNvSpPr/>
          <p:nvPr/>
        </p:nvSpPr>
        <p:spPr>
          <a:xfrm>
            <a:off x="9666720" y="-1014480"/>
            <a:ext cx="3263600" cy="3245600"/>
          </a:xfrm>
          <a:prstGeom prst="ellipse">
            <a:avLst/>
          </a:prstGeom>
          <a:solidFill>
            <a:srgbClr val="C00000">
              <a:alpha val="9410"/>
            </a:srgbClr>
          </a:solidFill>
          <a:ln>
            <a:noFill/>
          </a:ln>
        </p:spPr>
        <p:txBody>
          <a:bodyPr spcFirstLastPara="1" wrap="square" lIns="91433" tIns="91433" rIns="91433" bIns="91433" anchor="ctr" anchorCtr="0">
            <a:noAutofit/>
          </a:bodyPr>
          <a:lstStyle/>
          <a:p>
            <a:pPr defTabSz="1219170">
              <a:buClr>
                <a:srgbClr val="000000"/>
              </a:buClr>
              <a:buSzPts val="1400"/>
            </a:pPr>
            <a:endParaRPr sz="1867" kern="0">
              <a:solidFill>
                <a:srgbClr val="000000"/>
              </a:solidFill>
              <a:latin typeface="Arial"/>
              <a:ea typeface="Arial"/>
              <a:cs typeface="Arial"/>
              <a:sym typeface="Arial"/>
            </a:endParaRPr>
          </a:p>
        </p:txBody>
      </p:sp>
      <p:cxnSp>
        <p:nvCxnSpPr>
          <p:cNvPr id="289" name="Google Shape;289;g2ab456f2b84_1_19"/>
          <p:cNvCxnSpPr/>
          <p:nvPr/>
        </p:nvCxnSpPr>
        <p:spPr>
          <a:xfrm rot="10800000" flipH="1">
            <a:off x="449280" y="851600"/>
            <a:ext cx="11106000" cy="8800"/>
          </a:xfrm>
          <a:prstGeom prst="straightConnector1">
            <a:avLst/>
          </a:prstGeom>
          <a:noFill/>
          <a:ln w="9525" cap="flat" cmpd="sng">
            <a:solidFill>
              <a:srgbClr val="C00000"/>
            </a:solidFill>
            <a:prstDash val="solid"/>
            <a:round/>
            <a:headEnd type="none" w="sm" len="sm"/>
            <a:tailEnd type="none" w="sm" len="sm"/>
          </a:ln>
        </p:spPr>
      </p:cxnSp>
      <p:sp>
        <p:nvSpPr>
          <p:cNvPr id="290" name="Google Shape;290;g2ab456f2b84_1_19"/>
          <p:cNvSpPr/>
          <p:nvPr/>
        </p:nvSpPr>
        <p:spPr>
          <a:xfrm>
            <a:off x="370800" y="-4"/>
            <a:ext cx="10486400" cy="699600"/>
          </a:xfrm>
          <a:prstGeom prst="rect">
            <a:avLst/>
          </a:prstGeom>
          <a:noFill/>
          <a:ln>
            <a:noFill/>
          </a:ln>
        </p:spPr>
        <p:txBody>
          <a:bodyPr spcFirstLastPara="1" wrap="square" lIns="122033" tIns="421200" rIns="122033" bIns="421200" anchor="t" anchorCtr="0">
            <a:noAutofit/>
          </a:bodyPr>
          <a:lstStyle/>
          <a:p>
            <a:pPr defTabSz="1219170">
              <a:buClr>
                <a:srgbClr val="000000"/>
              </a:buClr>
              <a:buSzPts val="2000"/>
            </a:pPr>
            <a:r>
              <a:rPr lang="es" sz="2667" b="1" kern="0">
                <a:solidFill>
                  <a:srgbClr val="110741"/>
                </a:solidFill>
                <a:latin typeface="Ubuntu"/>
                <a:ea typeface="Ubuntu"/>
                <a:cs typeface="Ubuntu"/>
                <a:sym typeface="Ubuntu"/>
              </a:rPr>
              <a:t>Control de flujo: if</a:t>
            </a:r>
            <a:endParaRPr sz="2667" kern="0">
              <a:solidFill>
                <a:srgbClr val="000000"/>
              </a:solidFill>
              <a:latin typeface="Arial"/>
              <a:ea typeface="Arial"/>
              <a:cs typeface="Arial"/>
              <a:sym typeface="Arial"/>
            </a:endParaRPr>
          </a:p>
        </p:txBody>
      </p:sp>
      <p:sp>
        <p:nvSpPr>
          <p:cNvPr id="291" name="Google Shape;291;g2ab456f2b84_1_19"/>
          <p:cNvSpPr/>
          <p:nvPr/>
        </p:nvSpPr>
        <p:spPr>
          <a:xfrm>
            <a:off x="449267" y="1116000"/>
            <a:ext cx="11188800" cy="3161200"/>
          </a:xfrm>
          <a:prstGeom prst="rect">
            <a:avLst/>
          </a:prstGeom>
          <a:noFill/>
          <a:ln>
            <a:noFill/>
          </a:ln>
        </p:spPr>
        <p:txBody>
          <a:bodyPr spcFirstLastPara="1" wrap="square" lIns="90000" tIns="45000" rIns="90000" bIns="45000" anchor="t" anchorCtr="0">
            <a:noAutofit/>
          </a:bodyPr>
          <a:lstStyle/>
          <a:p>
            <a:pPr algn="just" defTabSz="1219170">
              <a:buClr>
                <a:srgbClr val="000000"/>
              </a:buClr>
              <a:buSzPts val="1400"/>
            </a:pPr>
            <a:r>
              <a:rPr lang="es" sz="1867" kern="0">
                <a:solidFill>
                  <a:srgbClr val="000000"/>
                </a:solidFill>
                <a:latin typeface="Calibri"/>
                <a:ea typeface="Calibri"/>
                <a:cs typeface="Calibri"/>
                <a:sym typeface="Calibri"/>
              </a:rPr>
              <a:t>La estructura if es la construcción más sencilla con la que podemos condicionar la ejecución de un bloque de código sólo si una determinada condición es verdadera</a:t>
            </a: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dirty="0">
              <a:solidFill>
                <a:srgbClr val="000000"/>
              </a:solidFill>
              <a:latin typeface="Calibri"/>
              <a:ea typeface="Calibri"/>
              <a:cs typeface="Calibri"/>
              <a:sym typeface="Calibri"/>
            </a:endParaRPr>
          </a:p>
          <a:p>
            <a:pPr algn="just" defTabSz="1219170">
              <a:buClr>
                <a:srgbClr val="000000"/>
              </a:buClr>
              <a:buSzPts val="1400"/>
            </a:pPr>
            <a:endParaRPr sz="1867" kern="0" dirty="0">
              <a:solidFill>
                <a:srgbClr val="000000"/>
              </a:solidFill>
              <a:latin typeface="Calibri"/>
              <a:ea typeface="Calibri"/>
              <a:cs typeface="Calibri"/>
              <a:sym typeface="Calibri"/>
            </a:endParaRPr>
          </a:p>
          <a:p>
            <a:pPr algn="just" defTabSz="1219170">
              <a:buClr>
                <a:srgbClr val="000000"/>
              </a:buClr>
              <a:buSzPts val="1400"/>
            </a:pPr>
            <a:endParaRPr sz="1867" kern="0" dirty="0">
              <a:solidFill>
                <a:srgbClr val="000000"/>
              </a:solidFill>
              <a:latin typeface="Calibri"/>
              <a:ea typeface="Calibri"/>
              <a:cs typeface="Calibri"/>
              <a:sym typeface="Calibri"/>
            </a:endParaRPr>
          </a:p>
          <a:p>
            <a:pPr algn="just" defTabSz="1219170">
              <a:buClr>
                <a:srgbClr val="000000"/>
              </a:buClr>
              <a:buSzPts val="1400"/>
            </a:pPr>
            <a:endParaRPr sz="1867" kern="0" dirty="0">
              <a:solidFill>
                <a:srgbClr val="000000"/>
              </a:solidFill>
              <a:latin typeface="Calibri"/>
              <a:ea typeface="Calibri"/>
              <a:cs typeface="Calibri"/>
              <a:sym typeface="Calibri"/>
            </a:endParaRPr>
          </a:p>
          <a:p>
            <a:pPr algn="just" defTabSz="1219170">
              <a:buClr>
                <a:srgbClr val="000000"/>
              </a:buClr>
              <a:buSzPts val="1400"/>
            </a:pPr>
            <a:endParaRPr sz="1867" kern="0" dirty="0">
              <a:solidFill>
                <a:srgbClr val="000000"/>
              </a:solidFill>
              <a:latin typeface="Calibri"/>
              <a:ea typeface="Calibri"/>
              <a:cs typeface="Calibri"/>
              <a:sym typeface="Calibri"/>
            </a:endParaRPr>
          </a:p>
          <a:p>
            <a:pPr algn="just" defTabSz="1219170">
              <a:buClr>
                <a:srgbClr val="000000"/>
              </a:buClr>
              <a:buSzPts val="1400"/>
            </a:pPr>
            <a:endParaRPr sz="1867" kern="0" dirty="0">
              <a:solidFill>
                <a:srgbClr val="000000"/>
              </a:solidFill>
              <a:latin typeface="Calibri"/>
              <a:ea typeface="Calibri"/>
              <a:cs typeface="Calibri"/>
              <a:sym typeface="Calibri"/>
            </a:endParaRPr>
          </a:p>
          <a:p>
            <a:pPr algn="just" defTabSz="1219170">
              <a:buClr>
                <a:srgbClr val="000000"/>
              </a:buClr>
              <a:buSzPts val="1400"/>
            </a:pPr>
            <a:r>
              <a:rPr lang="es" sz="1867" kern="0" dirty="0">
                <a:solidFill>
                  <a:srgbClr val="000000"/>
                </a:solidFill>
                <a:latin typeface="Calibri"/>
                <a:ea typeface="Calibri"/>
                <a:cs typeface="Calibri"/>
                <a:sym typeface="Calibri"/>
              </a:rPr>
              <a:t>De este modo, en la siguiente imagen estaríamos cumpliendo con la condición impuesta por la estructura if, y se ejecutaría el código abarcado por esta estructura.</a:t>
            </a:r>
            <a:endParaRPr sz="1867" kern="0" dirty="0">
              <a:solidFill>
                <a:srgbClr val="000000"/>
              </a:solidFill>
              <a:latin typeface="Calibri"/>
              <a:ea typeface="Calibri"/>
              <a:cs typeface="Calibri"/>
              <a:sym typeface="Calibri"/>
            </a:endParaRPr>
          </a:p>
          <a:p>
            <a:pPr algn="just" defTabSz="1219170">
              <a:buClr>
                <a:srgbClr val="000000"/>
              </a:buClr>
              <a:buSzPts val="1400"/>
            </a:pPr>
            <a:endParaRPr sz="1867" kern="0" dirty="0">
              <a:solidFill>
                <a:srgbClr val="000000"/>
              </a:solidFill>
              <a:latin typeface="Calibri"/>
              <a:ea typeface="Calibri"/>
              <a:cs typeface="Calibri"/>
              <a:sym typeface="Calibri"/>
            </a:endParaRPr>
          </a:p>
        </p:txBody>
      </p:sp>
      <p:pic>
        <p:nvPicPr>
          <p:cNvPr id="292" name="Google Shape;292;g2ab456f2b84_1_19"/>
          <p:cNvPicPr preferRelativeResize="0"/>
          <p:nvPr/>
        </p:nvPicPr>
        <p:blipFill>
          <a:blip r:embed="rId3">
            <a:alphaModFix/>
          </a:blip>
          <a:stretch>
            <a:fillRect/>
          </a:stretch>
        </p:blipFill>
        <p:spPr>
          <a:xfrm>
            <a:off x="3078501" y="4172400"/>
            <a:ext cx="4135100" cy="1860800"/>
          </a:xfrm>
          <a:prstGeom prst="rect">
            <a:avLst/>
          </a:prstGeom>
          <a:noFill/>
          <a:ln>
            <a:noFill/>
          </a:ln>
        </p:spPr>
      </p:pic>
      <p:pic>
        <p:nvPicPr>
          <p:cNvPr id="293" name="Google Shape;293;g2ab456f2b84_1_19"/>
          <p:cNvPicPr preferRelativeResize="0"/>
          <p:nvPr/>
        </p:nvPicPr>
        <p:blipFill>
          <a:blip r:embed="rId4">
            <a:alphaModFix/>
          </a:blip>
          <a:stretch>
            <a:fillRect/>
          </a:stretch>
        </p:blipFill>
        <p:spPr>
          <a:xfrm>
            <a:off x="2203918" y="1818515"/>
            <a:ext cx="6820167" cy="1234967"/>
          </a:xfrm>
          <a:prstGeom prst="rect">
            <a:avLst/>
          </a:prstGeom>
          <a:noFill/>
          <a:ln>
            <a:noFill/>
          </a:ln>
        </p:spPr>
      </p:pic>
      <p:pic>
        <p:nvPicPr>
          <p:cNvPr id="294" name="Google Shape;294;g2ab456f2b84_1_19"/>
          <p:cNvPicPr preferRelativeResize="0"/>
          <p:nvPr/>
        </p:nvPicPr>
        <p:blipFill rotWithShape="1">
          <a:blip r:embed="rId5">
            <a:alphaModFix/>
          </a:blip>
          <a:srcRect/>
          <a:stretch/>
        </p:blipFill>
        <p:spPr>
          <a:xfrm>
            <a:off x="10719367" y="125427"/>
            <a:ext cx="918699" cy="73496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g2ab456f2b84_1_47"/>
          <p:cNvSpPr/>
          <p:nvPr/>
        </p:nvSpPr>
        <p:spPr>
          <a:xfrm>
            <a:off x="9666720" y="-1014480"/>
            <a:ext cx="3263600" cy="3245600"/>
          </a:xfrm>
          <a:prstGeom prst="ellipse">
            <a:avLst/>
          </a:prstGeom>
          <a:solidFill>
            <a:srgbClr val="C00000">
              <a:alpha val="9410"/>
            </a:srgbClr>
          </a:solidFill>
          <a:ln>
            <a:noFill/>
          </a:ln>
        </p:spPr>
        <p:txBody>
          <a:bodyPr spcFirstLastPara="1" wrap="square" lIns="91433" tIns="91433" rIns="91433" bIns="91433" anchor="ctr" anchorCtr="0">
            <a:noAutofit/>
          </a:bodyPr>
          <a:lstStyle/>
          <a:p>
            <a:pPr defTabSz="1219170">
              <a:buClr>
                <a:srgbClr val="000000"/>
              </a:buClr>
              <a:buSzPts val="1400"/>
            </a:pPr>
            <a:endParaRPr sz="1867" kern="0">
              <a:solidFill>
                <a:srgbClr val="000000"/>
              </a:solidFill>
              <a:latin typeface="Arial"/>
              <a:ea typeface="Arial"/>
              <a:cs typeface="Arial"/>
              <a:sym typeface="Arial"/>
            </a:endParaRPr>
          </a:p>
        </p:txBody>
      </p:sp>
      <p:cxnSp>
        <p:nvCxnSpPr>
          <p:cNvPr id="300" name="Google Shape;300;g2ab456f2b84_1_47"/>
          <p:cNvCxnSpPr/>
          <p:nvPr/>
        </p:nvCxnSpPr>
        <p:spPr>
          <a:xfrm rot="10800000" flipH="1">
            <a:off x="449280" y="851600"/>
            <a:ext cx="11106000" cy="8800"/>
          </a:xfrm>
          <a:prstGeom prst="straightConnector1">
            <a:avLst/>
          </a:prstGeom>
          <a:noFill/>
          <a:ln w="9525" cap="flat" cmpd="sng">
            <a:solidFill>
              <a:srgbClr val="C00000"/>
            </a:solidFill>
            <a:prstDash val="solid"/>
            <a:round/>
            <a:headEnd type="none" w="sm" len="sm"/>
            <a:tailEnd type="none" w="sm" len="sm"/>
          </a:ln>
        </p:spPr>
      </p:cxnSp>
      <p:sp>
        <p:nvSpPr>
          <p:cNvPr id="301" name="Google Shape;301;g2ab456f2b84_1_47"/>
          <p:cNvSpPr/>
          <p:nvPr/>
        </p:nvSpPr>
        <p:spPr>
          <a:xfrm>
            <a:off x="370800" y="-4"/>
            <a:ext cx="10486400" cy="699600"/>
          </a:xfrm>
          <a:prstGeom prst="rect">
            <a:avLst/>
          </a:prstGeom>
          <a:noFill/>
          <a:ln>
            <a:noFill/>
          </a:ln>
        </p:spPr>
        <p:txBody>
          <a:bodyPr spcFirstLastPara="1" wrap="square" lIns="122033" tIns="421200" rIns="122033" bIns="421200" anchor="t" anchorCtr="0">
            <a:noAutofit/>
          </a:bodyPr>
          <a:lstStyle/>
          <a:p>
            <a:pPr defTabSz="1219170">
              <a:buClr>
                <a:srgbClr val="000000"/>
              </a:buClr>
              <a:buSzPts val="2000"/>
            </a:pPr>
            <a:r>
              <a:rPr lang="es" sz="2667" b="1" kern="0">
                <a:solidFill>
                  <a:srgbClr val="110741"/>
                </a:solidFill>
                <a:latin typeface="Ubuntu"/>
                <a:ea typeface="Ubuntu"/>
                <a:cs typeface="Ubuntu"/>
                <a:sym typeface="Ubuntu"/>
              </a:rPr>
              <a:t>Control de flujo: if… else</a:t>
            </a:r>
            <a:endParaRPr sz="2667" kern="0">
              <a:solidFill>
                <a:srgbClr val="000000"/>
              </a:solidFill>
              <a:latin typeface="Arial"/>
              <a:ea typeface="Arial"/>
              <a:cs typeface="Arial"/>
              <a:sym typeface="Arial"/>
            </a:endParaRPr>
          </a:p>
        </p:txBody>
      </p:sp>
      <p:sp>
        <p:nvSpPr>
          <p:cNvPr id="302" name="Google Shape;302;g2ab456f2b84_1_47"/>
          <p:cNvSpPr/>
          <p:nvPr/>
        </p:nvSpPr>
        <p:spPr>
          <a:xfrm>
            <a:off x="449267" y="965200"/>
            <a:ext cx="11188800" cy="3505200"/>
          </a:xfrm>
          <a:prstGeom prst="rect">
            <a:avLst/>
          </a:prstGeom>
          <a:noFill/>
          <a:ln>
            <a:noFill/>
          </a:ln>
        </p:spPr>
        <p:txBody>
          <a:bodyPr spcFirstLastPara="1" wrap="square" lIns="90000" tIns="45000" rIns="90000" bIns="45000" anchor="t" anchorCtr="0">
            <a:noAutofit/>
          </a:bodyPr>
          <a:lstStyle/>
          <a:p>
            <a:pPr algn="just" defTabSz="1219170">
              <a:buClr>
                <a:srgbClr val="000000"/>
              </a:buClr>
              <a:buSzPts val="1400"/>
            </a:pPr>
            <a:r>
              <a:rPr lang="es" sz="1867" kern="0">
                <a:solidFill>
                  <a:srgbClr val="000000"/>
                </a:solidFill>
                <a:latin typeface="Calibri"/>
                <a:ea typeface="Calibri"/>
                <a:cs typeface="Calibri"/>
                <a:sym typeface="Calibri"/>
              </a:rPr>
              <a:t>La estructura else se utiliza necesariamente junto con if para ejecutar un bloque de código cuando la condición contenida en la estructura if es falsa.</a:t>
            </a: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r>
              <a:rPr lang="es" sz="1867" kern="0">
                <a:solidFill>
                  <a:srgbClr val="000000"/>
                </a:solidFill>
                <a:latin typeface="Calibri"/>
                <a:ea typeface="Calibri"/>
                <a:cs typeface="Calibri"/>
                <a:sym typeface="Calibri"/>
              </a:rPr>
              <a:t>En este ejemplo al igual que en la anterior diapositiva, si la variable “edad” es mayor o igual a 18 se imprimirá el mensaje “Eres mayor de edad”. No obstante el valor de la variable es 15, con lo que la condición requerida por la estructura if no se cumple, y se procede a ejecutar el bloque de código contenido por else.</a:t>
            </a:r>
            <a:endParaRPr sz="1867" kern="0">
              <a:solidFill>
                <a:srgbClr val="000000"/>
              </a:solidFill>
              <a:latin typeface="Calibri"/>
              <a:ea typeface="Calibri"/>
              <a:cs typeface="Calibri"/>
              <a:sym typeface="Calibri"/>
            </a:endParaRPr>
          </a:p>
        </p:txBody>
      </p:sp>
      <p:pic>
        <p:nvPicPr>
          <p:cNvPr id="303" name="Google Shape;303;g2ab456f2b84_1_47"/>
          <p:cNvPicPr preferRelativeResize="0"/>
          <p:nvPr/>
        </p:nvPicPr>
        <p:blipFill>
          <a:blip r:embed="rId3">
            <a:alphaModFix/>
          </a:blip>
          <a:stretch>
            <a:fillRect/>
          </a:stretch>
        </p:blipFill>
        <p:spPr>
          <a:xfrm>
            <a:off x="3731816" y="4180733"/>
            <a:ext cx="3764400" cy="2469000"/>
          </a:xfrm>
          <a:prstGeom prst="rect">
            <a:avLst/>
          </a:prstGeom>
          <a:noFill/>
          <a:ln>
            <a:noFill/>
          </a:ln>
        </p:spPr>
      </p:pic>
      <p:pic>
        <p:nvPicPr>
          <p:cNvPr id="304" name="Google Shape;304;g2ab456f2b84_1_47"/>
          <p:cNvPicPr preferRelativeResize="0"/>
          <p:nvPr/>
        </p:nvPicPr>
        <p:blipFill>
          <a:blip r:embed="rId4">
            <a:alphaModFix/>
          </a:blip>
          <a:stretch>
            <a:fillRect/>
          </a:stretch>
        </p:blipFill>
        <p:spPr>
          <a:xfrm>
            <a:off x="3076585" y="1559567"/>
            <a:ext cx="5074833" cy="1626300"/>
          </a:xfrm>
          <a:prstGeom prst="rect">
            <a:avLst/>
          </a:prstGeom>
          <a:noFill/>
          <a:ln>
            <a:noFill/>
          </a:ln>
        </p:spPr>
      </p:pic>
      <p:pic>
        <p:nvPicPr>
          <p:cNvPr id="305" name="Google Shape;305;g2ab456f2b84_1_47"/>
          <p:cNvPicPr preferRelativeResize="0"/>
          <p:nvPr/>
        </p:nvPicPr>
        <p:blipFill rotWithShape="1">
          <a:blip r:embed="rId5">
            <a:alphaModFix/>
          </a:blip>
          <a:srcRect/>
          <a:stretch/>
        </p:blipFill>
        <p:spPr>
          <a:xfrm>
            <a:off x="10719367" y="125427"/>
            <a:ext cx="918699" cy="73496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g2ab456f2b84_1_40"/>
          <p:cNvSpPr/>
          <p:nvPr/>
        </p:nvSpPr>
        <p:spPr>
          <a:xfrm>
            <a:off x="9666720" y="-1014480"/>
            <a:ext cx="3263600" cy="3245600"/>
          </a:xfrm>
          <a:prstGeom prst="ellipse">
            <a:avLst/>
          </a:prstGeom>
          <a:solidFill>
            <a:srgbClr val="C00000">
              <a:alpha val="9410"/>
            </a:srgbClr>
          </a:solidFill>
          <a:ln>
            <a:noFill/>
          </a:ln>
        </p:spPr>
        <p:txBody>
          <a:bodyPr spcFirstLastPara="1" wrap="square" lIns="91433" tIns="91433" rIns="91433" bIns="91433" anchor="ctr" anchorCtr="0">
            <a:noAutofit/>
          </a:bodyPr>
          <a:lstStyle/>
          <a:p>
            <a:pPr defTabSz="1219170">
              <a:buClr>
                <a:srgbClr val="000000"/>
              </a:buClr>
              <a:buSzPts val="1400"/>
            </a:pPr>
            <a:endParaRPr sz="1867" kern="0">
              <a:solidFill>
                <a:srgbClr val="000000"/>
              </a:solidFill>
              <a:latin typeface="Arial"/>
              <a:ea typeface="Arial"/>
              <a:cs typeface="Arial"/>
              <a:sym typeface="Arial"/>
            </a:endParaRPr>
          </a:p>
        </p:txBody>
      </p:sp>
      <p:cxnSp>
        <p:nvCxnSpPr>
          <p:cNvPr id="311" name="Google Shape;311;g2ab456f2b84_1_40"/>
          <p:cNvCxnSpPr/>
          <p:nvPr/>
        </p:nvCxnSpPr>
        <p:spPr>
          <a:xfrm rot="10800000" flipH="1">
            <a:off x="449280" y="851600"/>
            <a:ext cx="11106000" cy="8800"/>
          </a:xfrm>
          <a:prstGeom prst="straightConnector1">
            <a:avLst/>
          </a:prstGeom>
          <a:noFill/>
          <a:ln w="9525" cap="flat" cmpd="sng">
            <a:solidFill>
              <a:srgbClr val="C00000"/>
            </a:solidFill>
            <a:prstDash val="solid"/>
            <a:round/>
            <a:headEnd type="none" w="sm" len="sm"/>
            <a:tailEnd type="none" w="sm" len="sm"/>
          </a:ln>
        </p:spPr>
      </p:cxnSp>
      <p:sp>
        <p:nvSpPr>
          <p:cNvPr id="312" name="Google Shape;312;g2ab456f2b84_1_40"/>
          <p:cNvSpPr/>
          <p:nvPr/>
        </p:nvSpPr>
        <p:spPr>
          <a:xfrm>
            <a:off x="370800" y="-4"/>
            <a:ext cx="10486400" cy="699600"/>
          </a:xfrm>
          <a:prstGeom prst="rect">
            <a:avLst/>
          </a:prstGeom>
          <a:noFill/>
          <a:ln>
            <a:noFill/>
          </a:ln>
        </p:spPr>
        <p:txBody>
          <a:bodyPr spcFirstLastPara="1" wrap="square" lIns="122033" tIns="421200" rIns="122033" bIns="421200" anchor="t" anchorCtr="0">
            <a:noAutofit/>
          </a:bodyPr>
          <a:lstStyle/>
          <a:p>
            <a:pPr defTabSz="1219170">
              <a:buClr>
                <a:srgbClr val="000000"/>
              </a:buClr>
              <a:buSzPts val="2000"/>
            </a:pPr>
            <a:r>
              <a:rPr lang="es" sz="2667" b="1" kern="0">
                <a:solidFill>
                  <a:srgbClr val="110741"/>
                </a:solidFill>
                <a:latin typeface="Ubuntu"/>
                <a:ea typeface="Ubuntu"/>
                <a:cs typeface="Ubuntu"/>
                <a:sym typeface="Ubuntu"/>
              </a:rPr>
              <a:t>Control de flujo: If… elif… else</a:t>
            </a:r>
            <a:endParaRPr sz="2667" kern="0">
              <a:solidFill>
                <a:srgbClr val="000000"/>
              </a:solidFill>
              <a:latin typeface="Arial"/>
              <a:ea typeface="Arial"/>
              <a:cs typeface="Arial"/>
              <a:sym typeface="Arial"/>
            </a:endParaRPr>
          </a:p>
        </p:txBody>
      </p:sp>
      <p:sp>
        <p:nvSpPr>
          <p:cNvPr id="313" name="Google Shape;313;g2ab456f2b84_1_40"/>
          <p:cNvSpPr/>
          <p:nvPr/>
        </p:nvSpPr>
        <p:spPr>
          <a:xfrm>
            <a:off x="449267" y="927100"/>
            <a:ext cx="11188800" cy="2895600"/>
          </a:xfrm>
          <a:prstGeom prst="rect">
            <a:avLst/>
          </a:prstGeom>
          <a:noFill/>
          <a:ln>
            <a:noFill/>
          </a:ln>
        </p:spPr>
        <p:txBody>
          <a:bodyPr spcFirstLastPara="1" wrap="square" lIns="90000" tIns="45000" rIns="90000" bIns="45000" anchor="t" anchorCtr="0">
            <a:noAutofit/>
          </a:bodyPr>
          <a:lstStyle/>
          <a:p>
            <a:pPr algn="just" defTabSz="1219170">
              <a:buClr>
                <a:srgbClr val="000000"/>
              </a:buClr>
              <a:buSzPts val="1400"/>
            </a:pPr>
            <a:r>
              <a:rPr lang="es" sz="1867" kern="0">
                <a:solidFill>
                  <a:srgbClr val="000000"/>
                </a:solidFill>
                <a:latin typeface="Calibri"/>
                <a:ea typeface="Calibri"/>
                <a:cs typeface="Calibri"/>
                <a:sym typeface="Calibri"/>
              </a:rPr>
              <a:t>Es posible especificar más de una condición a comprobar si la primera de ellas no se cumple. Para ello se utiliza elif con el fin de evaluar múltiples condiciones en secuencia. Se verifica si la condición en el ‘if’ es verdadera o falsa, y sólo en este último caso se verifican las condiciones contenidas en los bloques ‘elif’ en orden de escritura.</a:t>
            </a: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p:txBody>
      </p:sp>
      <p:pic>
        <p:nvPicPr>
          <p:cNvPr id="314" name="Google Shape;314;g2ab456f2b84_1_40"/>
          <p:cNvPicPr preferRelativeResize="0"/>
          <p:nvPr/>
        </p:nvPicPr>
        <p:blipFill>
          <a:blip r:embed="rId3">
            <a:alphaModFix/>
          </a:blip>
          <a:stretch>
            <a:fillRect/>
          </a:stretch>
        </p:blipFill>
        <p:spPr>
          <a:xfrm>
            <a:off x="4994884" y="1825100"/>
            <a:ext cx="6560377" cy="1848800"/>
          </a:xfrm>
          <a:prstGeom prst="rect">
            <a:avLst/>
          </a:prstGeom>
          <a:noFill/>
          <a:ln>
            <a:noFill/>
          </a:ln>
        </p:spPr>
      </p:pic>
      <p:pic>
        <p:nvPicPr>
          <p:cNvPr id="315" name="Google Shape;315;g2ab456f2b84_1_40"/>
          <p:cNvPicPr preferRelativeResize="0"/>
          <p:nvPr/>
        </p:nvPicPr>
        <p:blipFill>
          <a:blip r:embed="rId4">
            <a:alphaModFix/>
          </a:blip>
          <a:stretch>
            <a:fillRect/>
          </a:stretch>
        </p:blipFill>
        <p:spPr>
          <a:xfrm>
            <a:off x="9172567" y="3759201"/>
            <a:ext cx="2382700" cy="2804433"/>
          </a:xfrm>
          <a:prstGeom prst="rect">
            <a:avLst/>
          </a:prstGeom>
          <a:noFill/>
          <a:ln>
            <a:noFill/>
          </a:ln>
        </p:spPr>
      </p:pic>
      <p:sp>
        <p:nvSpPr>
          <p:cNvPr id="316" name="Google Shape;316;g2ab456f2b84_1_40"/>
          <p:cNvSpPr txBox="1"/>
          <p:nvPr/>
        </p:nvSpPr>
        <p:spPr>
          <a:xfrm>
            <a:off x="449267" y="3822700"/>
            <a:ext cx="8618800" cy="1970114"/>
          </a:xfrm>
          <a:prstGeom prst="rect">
            <a:avLst/>
          </a:prstGeom>
          <a:noFill/>
          <a:ln>
            <a:noFill/>
          </a:ln>
        </p:spPr>
        <p:txBody>
          <a:bodyPr spcFirstLastPara="1" wrap="square" lIns="121900" tIns="121900" rIns="121900" bIns="121900" anchor="t" anchorCtr="0">
            <a:spAutoFit/>
          </a:bodyPr>
          <a:lstStyle/>
          <a:p>
            <a:pPr algn="just" defTabSz="1219170">
              <a:buClr>
                <a:srgbClr val="000000"/>
              </a:buClr>
              <a:buSzPts val="1400"/>
            </a:pPr>
            <a:r>
              <a:rPr lang="es" sz="1867" kern="0">
                <a:solidFill>
                  <a:srgbClr val="000000"/>
                </a:solidFill>
                <a:latin typeface="Calibri"/>
                <a:ea typeface="Calibri"/>
                <a:cs typeface="Calibri"/>
                <a:sym typeface="Calibri"/>
              </a:rPr>
              <a:t>El código que vemos en la imagen de la derecha realiza la primera comprobación en el ‘if’ inicial. Puesto que este no se cumple, pasa al primer componente ‘elif’. En esta segunda comprobación la variable puntuación si que es igual o superior a 70, con lo que se ejecuta el código delimitado por esta estructura. A partir de este momento no se comprueba ni ejecuta ninguna opción más. Sólo la obtención del resultado False en todas y cada una de las estructuras ‘elif’ daría lugar a la ejecución de ‘else’.</a:t>
            </a:r>
            <a:endParaRPr sz="1867" kern="0">
              <a:solidFill>
                <a:srgbClr val="000000"/>
              </a:solidFill>
              <a:latin typeface="Arial"/>
              <a:cs typeface="Arial"/>
              <a:sym typeface="Arial"/>
            </a:endParaRPr>
          </a:p>
        </p:txBody>
      </p:sp>
      <p:pic>
        <p:nvPicPr>
          <p:cNvPr id="317" name="Google Shape;317;g2ab456f2b84_1_40"/>
          <p:cNvPicPr preferRelativeResize="0"/>
          <p:nvPr/>
        </p:nvPicPr>
        <p:blipFill rotWithShape="1">
          <a:blip r:embed="rId5">
            <a:alphaModFix/>
          </a:blip>
          <a:srcRect/>
          <a:stretch/>
        </p:blipFill>
        <p:spPr>
          <a:xfrm>
            <a:off x="10719367" y="125427"/>
            <a:ext cx="918699" cy="73496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22" name="Google Shape;322;g2ab456f2b84_1_65"/>
          <p:cNvPicPr preferRelativeResize="0"/>
          <p:nvPr/>
        </p:nvPicPr>
        <p:blipFill rotWithShape="1">
          <a:blip r:embed="rId3">
            <a:alphaModFix/>
          </a:blip>
          <a:srcRect/>
          <a:stretch/>
        </p:blipFill>
        <p:spPr>
          <a:xfrm>
            <a:off x="-15840" y="-18000"/>
            <a:ext cx="12191403" cy="6875280"/>
          </a:xfrm>
          <a:prstGeom prst="rect">
            <a:avLst/>
          </a:prstGeom>
          <a:noFill/>
          <a:ln>
            <a:noFill/>
          </a:ln>
        </p:spPr>
      </p:pic>
      <p:sp>
        <p:nvSpPr>
          <p:cNvPr id="323" name="Google Shape;323;g2ab456f2b84_1_65"/>
          <p:cNvSpPr/>
          <p:nvPr/>
        </p:nvSpPr>
        <p:spPr>
          <a:xfrm>
            <a:off x="1135065" y="506867"/>
            <a:ext cx="7562000" cy="994000"/>
          </a:xfrm>
          <a:prstGeom prst="rect">
            <a:avLst/>
          </a:prstGeom>
          <a:noFill/>
          <a:ln>
            <a:noFill/>
          </a:ln>
        </p:spPr>
        <p:txBody>
          <a:bodyPr spcFirstLastPara="1" wrap="square" lIns="162367" tIns="162367" rIns="162367" bIns="162367" anchor="t" anchorCtr="0">
            <a:noAutofit/>
          </a:bodyPr>
          <a:lstStyle/>
          <a:p>
            <a:pPr defTabSz="1219170">
              <a:lnSpc>
                <a:spcPct val="80000"/>
              </a:lnSpc>
              <a:buClr>
                <a:srgbClr val="000000"/>
              </a:buClr>
              <a:buSzPts val="3300"/>
            </a:pPr>
            <a:r>
              <a:rPr lang="es" sz="4400" b="1" kern="0">
                <a:solidFill>
                  <a:srgbClr val="FFFFFF"/>
                </a:solidFill>
                <a:latin typeface="Ubuntu"/>
                <a:ea typeface="Ubuntu"/>
                <a:cs typeface="Ubuntu"/>
                <a:sym typeface="Ubuntu"/>
              </a:rPr>
              <a:t>Control de flujo: While</a:t>
            </a:r>
            <a:endParaRPr sz="4400" kern="0">
              <a:solidFill>
                <a:srgbClr val="000000"/>
              </a:solidFill>
              <a:latin typeface="Arial"/>
              <a:ea typeface="Arial"/>
              <a:cs typeface="Arial"/>
              <a:sym typeface="Arial"/>
            </a:endParaRPr>
          </a:p>
        </p:txBody>
      </p:sp>
      <p:cxnSp>
        <p:nvCxnSpPr>
          <p:cNvPr id="324" name="Google Shape;324;g2ab456f2b84_1_65"/>
          <p:cNvCxnSpPr/>
          <p:nvPr/>
        </p:nvCxnSpPr>
        <p:spPr>
          <a:xfrm rot="10800000" flipH="1">
            <a:off x="432000" y="1279880"/>
            <a:ext cx="10489200" cy="6400"/>
          </a:xfrm>
          <a:prstGeom prst="straightConnector1">
            <a:avLst/>
          </a:prstGeom>
          <a:noFill/>
          <a:ln w="9525" cap="flat" cmpd="sng">
            <a:solidFill>
              <a:srgbClr val="C00000"/>
            </a:solidFill>
            <a:prstDash val="solid"/>
            <a:round/>
            <a:headEnd type="none" w="sm" len="sm"/>
            <a:tailEnd type="none" w="sm" len="sm"/>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g2ab456f2b84_1_33"/>
          <p:cNvSpPr/>
          <p:nvPr/>
        </p:nvSpPr>
        <p:spPr>
          <a:xfrm>
            <a:off x="9666720" y="-1014480"/>
            <a:ext cx="3263600" cy="3245600"/>
          </a:xfrm>
          <a:prstGeom prst="ellipse">
            <a:avLst/>
          </a:prstGeom>
          <a:solidFill>
            <a:srgbClr val="C00000">
              <a:alpha val="9410"/>
            </a:srgbClr>
          </a:solidFill>
          <a:ln>
            <a:noFill/>
          </a:ln>
        </p:spPr>
        <p:txBody>
          <a:bodyPr spcFirstLastPara="1" wrap="square" lIns="91433" tIns="91433" rIns="91433" bIns="91433" anchor="ctr" anchorCtr="0">
            <a:noAutofit/>
          </a:bodyPr>
          <a:lstStyle/>
          <a:p>
            <a:pPr defTabSz="1219170">
              <a:buClr>
                <a:srgbClr val="000000"/>
              </a:buClr>
              <a:buSzPts val="1400"/>
            </a:pPr>
            <a:endParaRPr sz="1867" kern="0">
              <a:solidFill>
                <a:srgbClr val="000000"/>
              </a:solidFill>
              <a:latin typeface="Arial"/>
              <a:ea typeface="Arial"/>
              <a:cs typeface="Arial"/>
              <a:sym typeface="Arial"/>
            </a:endParaRPr>
          </a:p>
        </p:txBody>
      </p:sp>
      <p:cxnSp>
        <p:nvCxnSpPr>
          <p:cNvPr id="330" name="Google Shape;330;g2ab456f2b84_1_33"/>
          <p:cNvCxnSpPr/>
          <p:nvPr/>
        </p:nvCxnSpPr>
        <p:spPr>
          <a:xfrm rot="10800000" flipH="1">
            <a:off x="449280" y="851600"/>
            <a:ext cx="11106000" cy="8800"/>
          </a:xfrm>
          <a:prstGeom prst="straightConnector1">
            <a:avLst/>
          </a:prstGeom>
          <a:noFill/>
          <a:ln w="9525" cap="flat" cmpd="sng">
            <a:solidFill>
              <a:srgbClr val="C00000"/>
            </a:solidFill>
            <a:prstDash val="solid"/>
            <a:round/>
            <a:headEnd type="none" w="sm" len="sm"/>
            <a:tailEnd type="none" w="sm" len="sm"/>
          </a:ln>
        </p:spPr>
      </p:cxnSp>
      <p:sp>
        <p:nvSpPr>
          <p:cNvPr id="331" name="Google Shape;331;g2ab456f2b84_1_33"/>
          <p:cNvSpPr/>
          <p:nvPr/>
        </p:nvSpPr>
        <p:spPr>
          <a:xfrm>
            <a:off x="370800" y="-4"/>
            <a:ext cx="10486400" cy="699600"/>
          </a:xfrm>
          <a:prstGeom prst="rect">
            <a:avLst/>
          </a:prstGeom>
          <a:noFill/>
          <a:ln>
            <a:noFill/>
          </a:ln>
        </p:spPr>
        <p:txBody>
          <a:bodyPr spcFirstLastPara="1" wrap="square" lIns="122033" tIns="421200" rIns="122033" bIns="421200" anchor="t" anchorCtr="0">
            <a:noAutofit/>
          </a:bodyPr>
          <a:lstStyle/>
          <a:p>
            <a:pPr defTabSz="1219170">
              <a:buClr>
                <a:srgbClr val="000000"/>
              </a:buClr>
              <a:buSzPts val="2000"/>
            </a:pPr>
            <a:r>
              <a:rPr lang="es" sz="2667" b="1" kern="0">
                <a:solidFill>
                  <a:srgbClr val="110741"/>
                </a:solidFill>
                <a:latin typeface="Ubuntu"/>
                <a:ea typeface="Ubuntu"/>
                <a:cs typeface="Ubuntu"/>
                <a:sym typeface="Ubuntu"/>
              </a:rPr>
              <a:t>Control de flujo: While</a:t>
            </a:r>
            <a:endParaRPr sz="2667" kern="0">
              <a:solidFill>
                <a:srgbClr val="000000"/>
              </a:solidFill>
              <a:latin typeface="Arial"/>
              <a:ea typeface="Arial"/>
              <a:cs typeface="Arial"/>
              <a:sym typeface="Arial"/>
            </a:endParaRPr>
          </a:p>
        </p:txBody>
      </p:sp>
      <p:sp>
        <p:nvSpPr>
          <p:cNvPr id="332" name="Google Shape;332;g2ab456f2b84_1_33"/>
          <p:cNvSpPr/>
          <p:nvPr/>
        </p:nvSpPr>
        <p:spPr>
          <a:xfrm>
            <a:off x="449267" y="1116000"/>
            <a:ext cx="11188800" cy="5145200"/>
          </a:xfrm>
          <a:prstGeom prst="rect">
            <a:avLst/>
          </a:prstGeom>
          <a:noFill/>
          <a:ln>
            <a:noFill/>
          </a:ln>
        </p:spPr>
        <p:txBody>
          <a:bodyPr spcFirstLastPara="1" wrap="square" lIns="90000" tIns="45000" rIns="90000" bIns="45000" anchor="t" anchorCtr="0">
            <a:noAutofit/>
          </a:bodyPr>
          <a:lstStyle/>
          <a:p>
            <a:pPr algn="just" defTabSz="1219170">
              <a:buClr>
                <a:srgbClr val="000000"/>
              </a:buClr>
              <a:buSzPts val="1400"/>
            </a:pPr>
            <a:r>
              <a:rPr lang="es" sz="1867" kern="0">
                <a:solidFill>
                  <a:srgbClr val="000000"/>
                </a:solidFill>
                <a:latin typeface="Calibri"/>
                <a:ea typeface="Calibri"/>
                <a:cs typeface="Calibri"/>
                <a:sym typeface="Calibri"/>
              </a:rPr>
              <a:t>El bucle while en Python se utiliza para ejecutar un bloque de código repetidamente mientras una condición específica sea verdadera. La condición se evalúa antes de ejecutar cada iteración del bucle. Si la condición es verdadera, el bloque de código dentro del bucle se ejecuta; de lo contrario, el bucle se interrumpe y la ejecución continúa con el código siguiente después del bucle.</a:t>
            </a: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r>
              <a:rPr lang="es" sz="1867" kern="0">
                <a:solidFill>
                  <a:srgbClr val="000000"/>
                </a:solidFill>
                <a:latin typeface="Calibri"/>
                <a:ea typeface="Calibri"/>
                <a:cs typeface="Calibri"/>
                <a:sym typeface="Calibri"/>
              </a:rPr>
              <a:t>En la siguiente imagen vemos una variable contador que ha sido inicializada con el valor 0. Mientras esta variable sea menor que 5, el bucle while se ejecutará cíclicamente incrementando en 1 el valor de la variable contador. Cuando esta deje de cumplir la condición del bucle, se detendrá.</a:t>
            </a: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r>
              <a:rPr lang="es" sz="1867" kern="0">
                <a:solidFill>
                  <a:srgbClr val="000000"/>
                </a:solidFill>
                <a:latin typeface="Calibri"/>
                <a:ea typeface="Calibri"/>
                <a:cs typeface="Calibri"/>
                <a:sym typeface="Calibri"/>
              </a:rPr>
              <a:t>Es importante tener cuidado al utilizar bucles while para evitar bucles infinitos. Un bucle infinito ocurre cuando la condición nunca se vuelve falsa, y el código dentro del bucle se ejecuta continuamente sin detenerse.</a:t>
            </a:r>
            <a:endParaRPr sz="1867" kern="0">
              <a:solidFill>
                <a:srgbClr val="000000"/>
              </a:solidFill>
              <a:latin typeface="Calibri"/>
              <a:ea typeface="Calibri"/>
              <a:cs typeface="Calibri"/>
              <a:sym typeface="Calibri"/>
            </a:endParaRPr>
          </a:p>
        </p:txBody>
      </p:sp>
      <p:pic>
        <p:nvPicPr>
          <p:cNvPr id="333" name="Google Shape;333;g2ab456f2b84_1_33"/>
          <p:cNvPicPr preferRelativeResize="0"/>
          <p:nvPr/>
        </p:nvPicPr>
        <p:blipFill>
          <a:blip r:embed="rId3">
            <a:alphaModFix/>
          </a:blip>
          <a:stretch>
            <a:fillRect/>
          </a:stretch>
        </p:blipFill>
        <p:spPr>
          <a:xfrm>
            <a:off x="4456267" y="3429001"/>
            <a:ext cx="2315500" cy="2215700"/>
          </a:xfrm>
          <a:prstGeom prst="rect">
            <a:avLst/>
          </a:prstGeom>
          <a:noFill/>
          <a:ln>
            <a:noFill/>
          </a:ln>
        </p:spPr>
      </p:pic>
      <p:pic>
        <p:nvPicPr>
          <p:cNvPr id="334" name="Google Shape;334;g2ab456f2b84_1_33"/>
          <p:cNvPicPr preferRelativeResize="0"/>
          <p:nvPr/>
        </p:nvPicPr>
        <p:blipFill rotWithShape="1">
          <a:blip r:embed="rId4">
            <a:alphaModFix/>
          </a:blip>
          <a:srcRect/>
          <a:stretch/>
        </p:blipFill>
        <p:spPr>
          <a:xfrm>
            <a:off x="10719367" y="125427"/>
            <a:ext cx="918699" cy="73496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339" name="Google Shape;339;g2ab456f2b84_1_75"/>
          <p:cNvPicPr preferRelativeResize="0"/>
          <p:nvPr/>
        </p:nvPicPr>
        <p:blipFill rotWithShape="1">
          <a:blip r:embed="rId3">
            <a:alphaModFix/>
          </a:blip>
          <a:srcRect/>
          <a:stretch/>
        </p:blipFill>
        <p:spPr>
          <a:xfrm>
            <a:off x="-15840" y="-18000"/>
            <a:ext cx="12191403" cy="6875280"/>
          </a:xfrm>
          <a:prstGeom prst="rect">
            <a:avLst/>
          </a:prstGeom>
          <a:noFill/>
          <a:ln>
            <a:noFill/>
          </a:ln>
        </p:spPr>
      </p:pic>
      <p:sp>
        <p:nvSpPr>
          <p:cNvPr id="340" name="Google Shape;340;g2ab456f2b84_1_75"/>
          <p:cNvSpPr/>
          <p:nvPr/>
        </p:nvSpPr>
        <p:spPr>
          <a:xfrm>
            <a:off x="1135065" y="506867"/>
            <a:ext cx="7562000" cy="994000"/>
          </a:xfrm>
          <a:prstGeom prst="rect">
            <a:avLst/>
          </a:prstGeom>
          <a:noFill/>
          <a:ln>
            <a:noFill/>
          </a:ln>
        </p:spPr>
        <p:txBody>
          <a:bodyPr spcFirstLastPara="1" wrap="square" lIns="162367" tIns="162367" rIns="162367" bIns="162367" anchor="t" anchorCtr="0">
            <a:noAutofit/>
          </a:bodyPr>
          <a:lstStyle/>
          <a:p>
            <a:pPr defTabSz="1219170">
              <a:lnSpc>
                <a:spcPct val="80000"/>
              </a:lnSpc>
              <a:buClr>
                <a:srgbClr val="000000"/>
              </a:buClr>
              <a:buSzPts val="3300"/>
            </a:pPr>
            <a:r>
              <a:rPr lang="es" sz="4400" b="1" kern="0">
                <a:solidFill>
                  <a:srgbClr val="FFFFFF"/>
                </a:solidFill>
                <a:latin typeface="Ubuntu"/>
                <a:ea typeface="Ubuntu"/>
                <a:cs typeface="Ubuntu"/>
                <a:sym typeface="Ubuntu"/>
              </a:rPr>
              <a:t>Control de flujo: For</a:t>
            </a:r>
            <a:endParaRPr sz="4400" kern="0">
              <a:solidFill>
                <a:srgbClr val="000000"/>
              </a:solidFill>
              <a:latin typeface="Arial"/>
              <a:ea typeface="Arial"/>
              <a:cs typeface="Arial"/>
              <a:sym typeface="Arial"/>
            </a:endParaRPr>
          </a:p>
        </p:txBody>
      </p:sp>
      <p:cxnSp>
        <p:nvCxnSpPr>
          <p:cNvPr id="341" name="Google Shape;341;g2ab456f2b84_1_75"/>
          <p:cNvCxnSpPr/>
          <p:nvPr/>
        </p:nvCxnSpPr>
        <p:spPr>
          <a:xfrm rot="10800000" flipH="1">
            <a:off x="432000" y="1279880"/>
            <a:ext cx="10489200" cy="6400"/>
          </a:xfrm>
          <a:prstGeom prst="straightConnector1">
            <a:avLst/>
          </a:prstGeom>
          <a:noFill/>
          <a:ln w="9525" cap="flat" cmpd="sng">
            <a:solidFill>
              <a:srgbClr val="C00000"/>
            </a:solidFill>
            <a:prstDash val="solid"/>
            <a:round/>
            <a:headEnd type="none" w="sm" len="sm"/>
            <a:tailEnd type="none" w="sm" len="sm"/>
          </a:ln>
        </p:spPr>
      </p:cxnSp>
    </p:spTree>
  </p:cSld>
  <p:clrMapOvr>
    <a:masterClrMapping/>
  </p:clrMapOvr>
</p:sld>
</file>

<file path=ppt/theme/theme1.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4.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5.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6.xml><?xml version="1.0" encoding="utf-8"?>
<a:theme xmlns:a="http://schemas.openxmlformats.org/drawingml/2006/main" name="1_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7.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8.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3.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68</TotalTime>
  <Words>976</Words>
  <Application>Microsoft Office PowerPoint</Application>
  <PresentationFormat>Panorámica</PresentationFormat>
  <Paragraphs>78</Paragraphs>
  <Slides>14</Slides>
  <Notes>12</Notes>
  <HiddenSlides>0</HiddenSlides>
  <MMClips>0</MMClips>
  <ScaleCrop>false</ScaleCrop>
  <HeadingPairs>
    <vt:vector size="6" baseType="variant">
      <vt:variant>
        <vt:lpstr>Fuentes usadas</vt:lpstr>
      </vt:variant>
      <vt:variant>
        <vt:i4>8</vt:i4>
      </vt:variant>
      <vt:variant>
        <vt:lpstr>Tema</vt:lpstr>
      </vt:variant>
      <vt:variant>
        <vt:i4>27</vt:i4>
      </vt:variant>
      <vt:variant>
        <vt:lpstr>Títulos de diapositiva</vt:lpstr>
      </vt:variant>
      <vt:variant>
        <vt:i4>14</vt:i4>
      </vt:variant>
    </vt:vector>
  </HeadingPairs>
  <TitlesOfParts>
    <vt:vector size="49" baseType="lpstr">
      <vt:lpstr>Arial</vt:lpstr>
      <vt:lpstr>Calibri</vt:lpstr>
      <vt:lpstr>Symbol</vt:lpstr>
      <vt:lpstr>Times New Roman</vt:lpstr>
      <vt:lpstr>Ubuntu</vt:lpstr>
      <vt:lpstr>Ubuntu Light</vt:lpstr>
      <vt:lpstr>Ubuntu Medium</vt:lpstr>
      <vt:lpstr>Wingdings</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 de Office</vt:lpstr>
      <vt:lpstr>1_Tema de Office</vt:lpstr>
      <vt:lpstr>Office Theme</vt:lpstr>
      <vt:lpstr>03</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FIN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Lenguajes de Programación</dc:title>
  <dc:subject/>
  <dc:creator>Ivan Dominguez Rodriguez</dc:creator>
  <dc:description/>
  <cp:lastModifiedBy>Alejandro Vilches</cp:lastModifiedBy>
  <cp:revision>10</cp:revision>
  <dcterms:modified xsi:type="dcterms:W3CDTF">2024-06-10T07:30:11Z</dcterms:modified>
  <dc:language>es-ES</dc:language>
</cp:coreProperties>
</file>